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64" r:id="rId5"/>
    <p:sldId id="257" r:id="rId6"/>
    <p:sldId id="258" r:id="rId7"/>
    <p:sldId id="260" r:id="rId8"/>
    <p:sldId id="261" r:id="rId9"/>
    <p:sldId id="262" r:id="rId10"/>
    <p:sldId id="294" r:id="rId11"/>
    <p:sldId id="29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 id="3" name="Tammy Pankey" initials="" lastIdx="1" clrIdx="2"/>
  <p:cmAuthor id="4" name="Karen Casey" initials="KC" lastIdx="2" clrIdx="3">
    <p:extLst>
      <p:ext uri="{19B8F6BF-5375-455C-9EA6-DF929625EA0E}">
        <p15:presenceInfo xmlns:p15="http://schemas.microsoft.com/office/powerpoint/2012/main" userId="S::kcasey@firstinspires.org::3ec36879-b353-4ab0-bd58-e71fbbdded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F90"/>
    <a:srgbClr val="FF781D"/>
    <a:srgbClr val="7030A0"/>
    <a:srgbClr val="482166"/>
    <a:srgbClr val="147342"/>
    <a:srgbClr val="006933"/>
    <a:srgbClr val="00A65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B4599-7797-2DD2-3FB4-915F5C8722F5}" v="1" dt="2023-09-04T09:05:10.067"/>
    <p1510:client id="{1B2881B4-B3D8-C53F-AEAB-DCF663364E20}" v="4" dt="2023-08-16T14:55:16.720"/>
    <p1510:client id="{6323C8E5-1459-6E91-F3EA-C89A426E60BB}" v="6" dt="2023-08-29T14:37:58.719"/>
    <p1510:client id="{703FD48A-7EBF-7D6C-68E3-D8210CB47A39}" v="53" dt="2023-09-04T10:28:53.606"/>
    <p1510:client id="{D2BFE195-48CC-FFA1-8ED0-F326CF998DB0}" v="136" dt="2023-09-04T09:27:52.070"/>
    <p1510:client id="{DADDCE65-A330-E268-5259-C8FE279938A6}" v="7" dt="2023-09-04T11:34:23.253"/>
    <p1510:client id="{E9E3558B-93EB-1F8C-7D7D-A810C02FB7E2}" v="8" dt="2023-09-04T11:37:41.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0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in Bilginer" userId="S::selin@bilimkahramanlari.onmicrosoft.com::93f97203-45ae-4e4e-90c9-f5e217827510" providerId="AD" clId="Web-{D2BFE195-48CC-FFA1-8ED0-F326CF998DB0}"/>
    <pc:docChg chg="mod addSld delSld modSld">
      <pc:chgData name="Selin Bilginer" userId="S::selin@bilimkahramanlari.onmicrosoft.com::93f97203-45ae-4e4e-90c9-f5e217827510" providerId="AD" clId="Web-{D2BFE195-48CC-FFA1-8ED0-F326CF998DB0}" dt="2023-09-04T09:27:52.070" v="129" actId="1076"/>
      <pc:docMkLst>
        <pc:docMk/>
      </pc:docMkLst>
      <pc:sldChg chg="addSp delSp modSp mod setBg modClrScheme chgLayout">
        <pc:chgData name="Selin Bilginer" userId="S::selin@bilimkahramanlari.onmicrosoft.com::93f97203-45ae-4e4e-90c9-f5e217827510" providerId="AD" clId="Web-{D2BFE195-48CC-FFA1-8ED0-F326CF998DB0}" dt="2023-09-04T09:23:38.308" v="76" actId="1076"/>
        <pc:sldMkLst>
          <pc:docMk/>
          <pc:sldMk cId="1924060261" sldId="257"/>
        </pc:sldMkLst>
        <pc:spChg chg="add del mod ord">
          <ac:chgData name="Selin Bilginer" userId="S::selin@bilimkahramanlari.onmicrosoft.com::93f97203-45ae-4e4e-90c9-f5e217827510" providerId="AD" clId="Web-{D2BFE195-48CC-FFA1-8ED0-F326CF998DB0}" dt="2023-09-04T09:17:18.213" v="47"/>
          <ac:spMkLst>
            <pc:docMk/>
            <pc:sldMk cId="1924060261" sldId="257"/>
            <ac:spMk id="4" creationId="{A035FB17-07BC-E50D-DEEC-3B0ED7512683}"/>
          </ac:spMkLst>
        </pc:spChg>
        <pc:spChg chg="add del mod ord">
          <ac:chgData name="Selin Bilginer" userId="S::selin@bilimkahramanlari.onmicrosoft.com::93f97203-45ae-4e4e-90c9-f5e217827510" providerId="AD" clId="Web-{D2BFE195-48CC-FFA1-8ED0-F326CF998DB0}" dt="2023-09-04T09:17:18.213" v="47"/>
          <ac:spMkLst>
            <pc:docMk/>
            <pc:sldMk cId="1924060261" sldId="257"/>
            <ac:spMk id="5" creationId="{82F181C8-E2BA-7789-09F5-2EF1E7CFCB6B}"/>
          </ac:spMkLst>
        </pc:spChg>
        <pc:spChg chg="add del mod ord">
          <ac:chgData name="Selin Bilginer" userId="S::selin@bilimkahramanlari.onmicrosoft.com::93f97203-45ae-4e4e-90c9-f5e217827510" providerId="AD" clId="Web-{D2BFE195-48CC-FFA1-8ED0-F326CF998DB0}" dt="2023-09-04T09:23:22.292" v="70"/>
          <ac:spMkLst>
            <pc:docMk/>
            <pc:sldMk cId="1924060261" sldId="257"/>
            <ac:spMk id="7" creationId="{11509455-5968-0506-1144-A292C0997FB7}"/>
          </ac:spMkLst>
        </pc:spChg>
        <pc:spChg chg="add del mod ord">
          <ac:chgData name="Selin Bilginer" userId="S::selin@bilimkahramanlari.onmicrosoft.com::93f97203-45ae-4e4e-90c9-f5e217827510" providerId="AD" clId="Web-{D2BFE195-48CC-FFA1-8ED0-F326CF998DB0}" dt="2023-09-04T09:23:22.292" v="70"/>
          <ac:spMkLst>
            <pc:docMk/>
            <pc:sldMk cId="1924060261" sldId="257"/>
            <ac:spMk id="8" creationId="{42928F77-4A06-0C44-ECD0-A0A79A668E20}"/>
          </ac:spMkLst>
        </pc:spChg>
        <pc:spChg chg="del mod ord">
          <ac:chgData name="Selin Bilginer" userId="S::selin@bilimkahramanlari.onmicrosoft.com::93f97203-45ae-4e4e-90c9-f5e217827510" providerId="AD" clId="Web-{D2BFE195-48CC-FFA1-8ED0-F326CF998DB0}" dt="2023-09-04T09:17:46.667" v="50"/>
          <ac:spMkLst>
            <pc:docMk/>
            <pc:sldMk cId="1924060261" sldId="257"/>
            <ac:spMk id="222" creationId="{00000000-0000-0000-0000-000000000000}"/>
          </ac:spMkLst>
        </pc:spChg>
        <pc:spChg chg="mod ord">
          <ac:chgData name="Selin Bilginer" userId="S::selin@bilimkahramanlari.onmicrosoft.com::93f97203-45ae-4e4e-90c9-f5e217827510" providerId="AD" clId="Web-{D2BFE195-48CC-FFA1-8ED0-F326CF998DB0}" dt="2023-09-04T09:23:29.230" v="73"/>
          <ac:spMkLst>
            <pc:docMk/>
            <pc:sldMk cId="1924060261" sldId="257"/>
            <ac:spMk id="223" creationId="{00000000-0000-0000-0000-000000000000}"/>
          </ac:spMkLst>
        </pc:spChg>
        <pc:picChg chg="add mod">
          <ac:chgData name="Selin Bilginer" userId="S::selin@bilimkahramanlari.onmicrosoft.com::93f97203-45ae-4e4e-90c9-f5e217827510" providerId="AD" clId="Web-{D2BFE195-48CC-FFA1-8ED0-F326CF998DB0}" dt="2023-09-04T09:23:38.308" v="76" actId="1076"/>
          <ac:picMkLst>
            <pc:docMk/>
            <pc:sldMk cId="1924060261" sldId="257"/>
            <ac:picMk id="6" creationId="{A95B71F4-BE19-C0FF-996C-DB911A916CFC}"/>
          </ac:picMkLst>
        </pc:picChg>
      </pc:sldChg>
      <pc:sldChg chg="addSp delSp modSp mod modClrScheme chgLayout">
        <pc:chgData name="Selin Bilginer" userId="S::selin@bilimkahramanlari.onmicrosoft.com::93f97203-45ae-4e4e-90c9-f5e217827510" providerId="AD" clId="Web-{D2BFE195-48CC-FFA1-8ED0-F326CF998DB0}" dt="2023-09-04T09:24:20.045" v="82"/>
        <pc:sldMkLst>
          <pc:docMk/>
          <pc:sldMk cId="2337535792" sldId="258"/>
        </pc:sldMkLst>
        <pc:spChg chg="del mod ord">
          <ac:chgData name="Selin Bilginer" userId="S::selin@bilimkahramanlari.onmicrosoft.com::93f97203-45ae-4e4e-90c9-f5e217827510" providerId="AD" clId="Web-{D2BFE195-48CC-FFA1-8ED0-F326CF998DB0}" dt="2023-09-04T09:24:20.045" v="82"/>
          <ac:spMkLst>
            <pc:docMk/>
            <pc:sldMk cId="2337535792" sldId="258"/>
            <ac:spMk id="231" creationId="{00000000-0000-0000-0000-000000000000}"/>
          </ac:spMkLst>
        </pc:spChg>
        <pc:picChg chg="add mod">
          <ac:chgData name="Selin Bilginer" userId="S::selin@bilimkahramanlari.onmicrosoft.com::93f97203-45ae-4e4e-90c9-f5e217827510" providerId="AD" clId="Web-{D2BFE195-48CC-FFA1-8ED0-F326CF998DB0}" dt="2023-09-04T09:24:11.044" v="80" actId="1076"/>
          <ac:picMkLst>
            <pc:docMk/>
            <pc:sldMk cId="2337535792" sldId="258"/>
            <ac:picMk id="3" creationId="{B7302546-7A60-27C7-18A1-DC62207714EA}"/>
          </ac:picMkLst>
        </pc:picChg>
      </pc:sldChg>
      <pc:sldChg chg="addSp delSp modSp mod modClrScheme chgLayout">
        <pc:chgData name="Selin Bilginer" userId="S::selin@bilimkahramanlari.onmicrosoft.com::93f97203-45ae-4e4e-90c9-f5e217827510" providerId="AD" clId="Web-{D2BFE195-48CC-FFA1-8ED0-F326CF998DB0}" dt="2023-09-04T09:24:40.233" v="85"/>
        <pc:sldMkLst>
          <pc:docMk/>
          <pc:sldMk cId="2256010848" sldId="260"/>
        </pc:sldMkLst>
        <pc:spChg chg="del mod ord">
          <ac:chgData name="Selin Bilginer" userId="S::selin@bilimkahramanlari.onmicrosoft.com::93f97203-45ae-4e4e-90c9-f5e217827510" providerId="AD" clId="Web-{D2BFE195-48CC-FFA1-8ED0-F326CF998DB0}" dt="2023-09-04T09:24:40.233" v="85"/>
          <ac:spMkLst>
            <pc:docMk/>
            <pc:sldMk cId="2256010848" sldId="260"/>
            <ac:spMk id="249" creationId="{00000000-0000-0000-0000-000000000000}"/>
          </ac:spMkLst>
        </pc:spChg>
        <pc:spChg chg="mod ord">
          <ac:chgData name="Selin Bilginer" userId="S::selin@bilimkahramanlari.onmicrosoft.com::93f97203-45ae-4e4e-90c9-f5e217827510" providerId="AD" clId="Web-{D2BFE195-48CC-FFA1-8ED0-F326CF998DB0}" dt="2023-09-04T09:24:30.733" v="83"/>
          <ac:spMkLst>
            <pc:docMk/>
            <pc:sldMk cId="2256010848" sldId="260"/>
            <ac:spMk id="250" creationId="{00000000-0000-0000-0000-000000000000}"/>
          </ac:spMkLst>
        </pc:spChg>
        <pc:spChg chg="mod ord">
          <ac:chgData name="Selin Bilginer" userId="S::selin@bilimkahramanlari.onmicrosoft.com::93f97203-45ae-4e4e-90c9-f5e217827510" providerId="AD" clId="Web-{D2BFE195-48CC-FFA1-8ED0-F326CF998DB0}" dt="2023-09-04T09:24:30.733" v="83"/>
          <ac:spMkLst>
            <pc:docMk/>
            <pc:sldMk cId="2256010848" sldId="260"/>
            <ac:spMk id="251" creationId="{00000000-0000-0000-0000-000000000000}"/>
          </ac:spMkLst>
        </pc:spChg>
        <pc:picChg chg="add">
          <ac:chgData name="Selin Bilginer" userId="S::selin@bilimkahramanlari.onmicrosoft.com::93f97203-45ae-4e4e-90c9-f5e217827510" providerId="AD" clId="Web-{D2BFE195-48CC-FFA1-8ED0-F326CF998DB0}" dt="2023-09-04T09:24:38.530" v="84"/>
          <ac:picMkLst>
            <pc:docMk/>
            <pc:sldMk cId="2256010848" sldId="260"/>
            <ac:picMk id="3" creationId="{301F2A27-DCE7-946F-D643-9C61841A44D6}"/>
          </ac:picMkLst>
        </pc:picChg>
      </pc:sldChg>
      <pc:sldChg chg="addSp delSp modSp mod modClrScheme chgLayout">
        <pc:chgData name="Selin Bilginer" userId="S::selin@bilimkahramanlari.onmicrosoft.com::93f97203-45ae-4e4e-90c9-f5e217827510" providerId="AD" clId="Web-{D2BFE195-48CC-FFA1-8ED0-F326CF998DB0}" dt="2023-09-04T09:25:42.064" v="97" actId="14100"/>
        <pc:sldMkLst>
          <pc:docMk/>
          <pc:sldMk cId="3211395316" sldId="261"/>
        </pc:sldMkLst>
        <pc:spChg chg="del mod ord">
          <ac:chgData name="Selin Bilginer" userId="S::selin@bilimkahramanlari.onmicrosoft.com::93f97203-45ae-4e4e-90c9-f5e217827510" providerId="AD" clId="Web-{D2BFE195-48CC-FFA1-8ED0-F326CF998DB0}" dt="2023-09-04T09:24:51.890" v="87"/>
          <ac:spMkLst>
            <pc:docMk/>
            <pc:sldMk cId="3211395316" sldId="261"/>
            <ac:spMk id="258" creationId="{00000000-0000-0000-0000-000000000000}"/>
          </ac:spMkLst>
        </pc:spChg>
        <pc:spChg chg="mod ord">
          <ac:chgData name="Selin Bilginer" userId="S::selin@bilimkahramanlari.onmicrosoft.com::93f97203-45ae-4e4e-90c9-f5e217827510" providerId="AD" clId="Web-{D2BFE195-48CC-FFA1-8ED0-F326CF998DB0}" dt="2023-09-04T09:24:48.858" v="86"/>
          <ac:spMkLst>
            <pc:docMk/>
            <pc:sldMk cId="3211395316" sldId="261"/>
            <ac:spMk id="259" creationId="{00000000-0000-0000-0000-000000000000}"/>
          </ac:spMkLst>
        </pc:spChg>
        <pc:picChg chg="add mod modCrop">
          <ac:chgData name="Selin Bilginer" userId="S::selin@bilimkahramanlari.onmicrosoft.com::93f97203-45ae-4e4e-90c9-f5e217827510" providerId="AD" clId="Web-{D2BFE195-48CC-FFA1-8ED0-F326CF998DB0}" dt="2023-09-04T09:25:42.064" v="97" actId="14100"/>
          <ac:picMkLst>
            <pc:docMk/>
            <pc:sldMk cId="3211395316" sldId="261"/>
            <ac:picMk id="2" creationId="{9747DC12-B820-025C-304D-3105C6C881AD}"/>
          </ac:picMkLst>
        </pc:picChg>
        <pc:picChg chg="mod">
          <ac:chgData name="Selin Bilginer" userId="S::selin@bilimkahramanlari.onmicrosoft.com::93f97203-45ae-4e4e-90c9-f5e217827510" providerId="AD" clId="Web-{D2BFE195-48CC-FFA1-8ED0-F326CF998DB0}" dt="2023-09-04T09:10:00.162" v="2" actId="1076"/>
          <ac:picMkLst>
            <pc:docMk/>
            <pc:sldMk cId="3211395316" sldId="261"/>
            <ac:picMk id="4" creationId="{5D2D83B3-2C6D-982C-7DA1-FC74DBC4CC01}"/>
          </ac:picMkLst>
        </pc:picChg>
        <pc:picChg chg="add mod">
          <ac:chgData name="Selin Bilginer" userId="S::selin@bilimkahramanlari.onmicrosoft.com::93f97203-45ae-4e4e-90c9-f5e217827510" providerId="AD" clId="Web-{D2BFE195-48CC-FFA1-8ED0-F326CF998DB0}" dt="2023-09-04T09:25:06.500" v="91" actId="1076"/>
          <ac:picMkLst>
            <pc:docMk/>
            <pc:sldMk cId="3211395316" sldId="261"/>
            <ac:picMk id="5" creationId="{F2134FD2-F6D4-4987-EB35-0328D4EE0419}"/>
          </ac:picMkLst>
        </pc:picChg>
        <pc:picChg chg="del">
          <ac:chgData name="Selin Bilginer" userId="S::selin@bilimkahramanlari.onmicrosoft.com::93f97203-45ae-4e4e-90c9-f5e217827510" providerId="AD" clId="Web-{D2BFE195-48CC-FFA1-8ED0-F326CF998DB0}" dt="2023-09-04T09:10:26.600" v="7"/>
          <ac:picMkLst>
            <pc:docMk/>
            <pc:sldMk cId="3211395316" sldId="261"/>
            <ac:picMk id="6" creationId="{AD7D6C26-8059-389A-3B79-E463705968B3}"/>
          </ac:picMkLst>
        </pc:picChg>
      </pc:sldChg>
      <pc:sldChg chg="addSp delSp modSp mod modClrScheme chgLayout">
        <pc:chgData name="Selin Bilginer" userId="S::selin@bilimkahramanlari.onmicrosoft.com::93f97203-45ae-4e4e-90c9-f5e217827510" providerId="AD" clId="Web-{D2BFE195-48CC-FFA1-8ED0-F326CF998DB0}" dt="2023-09-04T09:26:02.737" v="100"/>
        <pc:sldMkLst>
          <pc:docMk/>
          <pc:sldMk cId="705154223" sldId="262"/>
        </pc:sldMkLst>
        <pc:spChg chg="del mod ord">
          <ac:chgData name="Selin Bilginer" userId="S::selin@bilimkahramanlari.onmicrosoft.com::93f97203-45ae-4e4e-90c9-f5e217827510" providerId="AD" clId="Web-{D2BFE195-48CC-FFA1-8ED0-F326CF998DB0}" dt="2023-09-04T09:26:02.737" v="100"/>
          <ac:spMkLst>
            <pc:docMk/>
            <pc:sldMk cId="705154223" sldId="262"/>
            <ac:spMk id="275" creationId="{00000000-0000-0000-0000-000000000000}"/>
          </ac:spMkLst>
        </pc:spChg>
        <pc:spChg chg="mod ord">
          <ac:chgData name="Selin Bilginer" userId="S::selin@bilimkahramanlari.onmicrosoft.com::93f97203-45ae-4e4e-90c9-f5e217827510" providerId="AD" clId="Web-{D2BFE195-48CC-FFA1-8ED0-F326CF998DB0}" dt="2023-09-04T09:25:50.955" v="98"/>
          <ac:spMkLst>
            <pc:docMk/>
            <pc:sldMk cId="705154223" sldId="262"/>
            <ac:spMk id="276" creationId="{00000000-0000-0000-0000-000000000000}"/>
          </ac:spMkLst>
        </pc:spChg>
        <pc:picChg chg="add">
          <ac:chgData name="Selin Bilginer" userId="S::selin@bilimkahramanlari.onmicrosoft.com::93f97203-45ae-4e4e-90c9-f5e217827510" providerId="AD" clId="Web-{D2BFE195-48CC-FFA1-8ED0-F326CF998DB0}" dt="2023-09-04T09:25:56.283" v="99"/>
          <ac:picMkLst>
            <pc:docMk/>
            <pc:sldMk cId="705154223" sldId="262"/>
            <ac:picMk id="3" creationId="{C2EA715B-2A92-6CBE-CBAD-34760861E7D9}"/>
          </ac:picMkLst>
        </pc:picChg>
      </pc:sldChg>
      <pc:sldChg chg="addSp modSp">
        <pc:chgData name="Selin Bilginer" userId="S::selin@bilimkahramanlari.onmicrosoft.com::93f97203-45ae-4e4e-90c9-f5e217827510" providerId="AD" clId="Web-{D2BFE195-48CC-FFA1-8ED0-F326CF998DB0}" dt="2023-09-04T09:15:27.067" v="45" actId="1076"/>
        <pc:sldMkLst>
          <pc:docMk/>
          <pc:sldMk cId="4006545360" sldId="264"/>
        </pc:sldMkLst>
        <pc:picChg chg="mod">
          <ac:chgData name="Selin Bilginer" userId="S::selin@bilimkahramanlari.onmicrosoft.com::93f97203-45ae-4e4e-90c9-f5e217827510" providerId="AD" clId="Web-{D2BFE195-48CC-FFA1-8ED0-F326CF998DB0}" dt="2023-09-04T09:15:25.005" v="44" actId="1076"/>
          <ac:picMkLst>
            <pc:docMk/>
            <pc:sldMk cId="4006545360" sldId="264"/>
            <ac:picMk id="2" creationId="{D855EEAD-A9E3-C447-A35C-DA8AD5F72082}"/>
          </ac:picMkLst>
        </pc:picChg>
        <pc:picChg chg="mod">
          <ac:chgData name="Selin Bilginer" userId="S::selin@bilimkahramanlari.onmicrosoft.com::93f97203-45ae-4e4e-90c9-f5e217827510" providerId="AD" clId="Web-{D2BFE195-48CC-FFA1-8ED0-F326CF998DB0}" dt="2023-09-04T09:15:27.067" v="45" actId="1076"/>
          <ac:picMkLst>
            <pc:docMk/>
            <pc:sldMk cId="4006545360" sldId="264"/>
            <ac:picMk id="3" creationId="{1129A6A7-3BEB-4045-8F74-CF6ED7A35FFB}"/>
          </ac:picMkLst>
        </pc:picChg>
        <pc:picChg chg="add mod">
          <ac:chgData name="Selin Bilginer" userId="S::selin@bilimkahramanlari.onmicrosoft.com::93f97203-45ae-4e4e-90c9-f5e217827510" providerId="AD" clId="Web-{D2BFE195-48CC-FFA1-8ED0-F326CF998DB0}" dt="2023-09-04T09:15:23.458" v="43" actId="1076"/>
          <ac:picMkLst>
            <pc:docMk/>
            <pc:sldMk cId="4006545360" sldId="264"/>
            <ac:picMk id="7" creationId="{8BCB9A41-5D30-D9FD-1EEB-AA95D75C3EE7}"/>
          </ac:picMkLst>
        </pc:picChg>
        <pc:picChg chg="mod modCrop">
          <ac:chgData name="Selin Bilginer" userId="S::selin@bilimkahramanlari.onmicrosoft.com::93f97203-45ae-4e4e-90c9-f5e217827510" providerId="AD" clId="Web-{D2BFE195-48CC-FFA1-8ED0-F326CF998DB0}" dt="2023-09-04T09:14:54.847" v="30" actId="1076"/>
          <ac:picMkLst>
            <pc:docMk/>
            <pc:sldMk cId="4006545360" sldId="264"/>
            <ac:picMk id="9" creationId="{659C46A8-2F31-E0C1-4DC3-1FF1F08F786F}"/>
          </ac:picMkLst>
        </pc:picChg>
      </pc:sldChg>
      <pc:sldChg chg="addSp delSp modSp mod modClrScheme chgLayout">
        <pc:chgData name="Selin Bilginer" userId="S::selin@bilimkahramanlari.onmicrosoft.com::93f97203-45ae-4e4e-90c9-f5e217827510" providerId="AD" clId="Web-{D2BFE195-48CC-FFA1-8ED0-F326CF998DB0}" dt="2023-09-04T09:27:52.070" v="129" actId="1076"/>
        <pc:sldMkLst>
          <pc:docMk/>
          <pc:sldMk cId="1109188424" sldId="294"/>
        </pc:sldMkLst>
        <pc:spChg chg="del">
          <ac:chgData name="Selin Bilginer" userId="S::selin@bilimkahramanlari.onmicrosoft.com::93f97203-45ae-4e4e-90c9-f5e217827510" providerId="AD" clId="Web-{D2BFE195-48CC-FFA1-8ED0-F326CF998DB0}" dt="2023-09-04T09:26:10.737" v="101"/>
          <ac:spMkLst>
            <pc:docMk/>
            <pc:sldMk cId="1109188424" sldId="294"/>
            <ac:spMk id="2" creationId="{F32681A3-33C4-4715-B001-FEC0C9C4458D}"/>
          </ac:spMkLst>
        </pc:spChg>
        <pc:spChg chg="mod">
          <ac:chgData name="Selin Bilginer" userId="S::selin@bilimkahramanlari.onmicrosoft.com::93f97203-45ae-4e4e-90c9-f5e217827510" providerId="AD" clId="Web-{D2BFE195-48CC-FFA1-8ED0-F326CF998DB0}" dt="2023-09-04T09:26:20.175" v="103" actId="1076"/>
          <ac:spMkLst>
            <pc:docMk/>
            <pc:sldMk cId="1109188424" sldId="294"/>
            <ac:spMk id="3" creationId="{78D607C4-9373-D334-8F45-6CAB39B5DA2E}"/>
          </ac:spMkLst>
        </pc:spChg>
        <pc:picChg chg="mod">
          <ac:chgData name="Selin Bilginer" userId="S::selin@bilimkahramanlari.onmicrosoft.com::93f97203-45ae-4e4e-90c9-f5e217827510" providerId="AD" clId="Web-{D2BFE195-48CC-FFA1-8ED0-F326CF998DB0}" dt="2023-09-04T09:27:52.070" v="129" actId="1076"/>
          <ac:picMkLst>
            <pc:docMk/>
            <pc:sldMk cId="1109188424" sldId="294"/>
            <ac:picMk id="4" creationId="{4B018BFE-2725-AE59-6F5E-AB9C13C6692F}"/>
          </ac:picMkLst>
        </pc:picChg>
        <pc:picChg chg="add">
          <ac:chgData name="Selin Bilginer" userId="S::selin@bilimkahramanlari.onmicrosoft.com::93f97203-45ae-4e4e-90c9-f5e217827510" providerId="AD" clId="Web-{D2BFE195-48CC-FFA1-8ED0-F326CF998DB0}" dt="2023-09-04T09:26:15.972" v="102"/>
          <ac:picMkLst>
            <pc:docMk/>
            <pc:sldMk cId="1109188424" sldId="294"/>
            <ac:picMk id="6" creationId="{90C150CD-D10D-2B0C-EA74-5D69F0C7B6EA}"/>
          </ac:picMkLst>
        </pc:picChg>
        <pc:picChg chg="add mod">
          <ac:chgData name="Selin Bilginer" userId="S::selin@bilimkahramanlari.onmicrosoft.com::93f97203-45ae-4e4e-90c9-f5e217827510" providerId="AD" clId="Web-{D2BFE195-48CC-FFA1-8ED0-F326CF998DB0}" dt="2023-09-04T09:27:49.882" v="127" actId="1076"/>
          <ac:picMkLst>
            <pc:docMk/>
            <pc:sldMk cId="1109188424" sldId="294"/>
            <ac:picMk id="8" creationId="{C0607E1D-6C56-A307-CA43-5ABF8B263DFB}"/>
          </ac:picMkLst>
        </pc:picChg>
        <pc:picChg chg="mod">
          <ac:chgData name="Selin Bilginer" userId="S::selin@bilimkahramanlari.onmicrosoft.com::93f97203-45ae-4e4e-90c9-f5e217827510" providerId="AD" clId="Web-{D2BFE195-48CC-FFA1-8ED0-F326CF998DB0}" dt="2023-09-04T09:27:51.007" v="128" actId="1076"/>
          <ac:picMkLst>
            <pc:docMk/>
            <pc:sldMk cId="1109188424" sldId="294"/>
            <ac:picMk id="10" creationId="{FC8E9D24-9B54-42CB-A773-71B6FE3BE61A}"/>
          </ac:picMkLst>
        </pc:picChg>
      </pc:sldChg>
      <pc:sldChg chg="new del">
        <pc:chgData name="Selin Bilginer" userId="S::selin@bilimkahramanlari.onmicrosoft.com::93f97203-45ae-4e4e-90c9-f5e217827510" providerId="AD" clId="Web-{D2BFE195-48CC-FFA1-8ED0-F326CF998DB0}" dt="2023-09-04T09:23:41.637" v="77"/>
        <pc:sldMkLst>
          <pc:docMk/>
          <pc:sldMk cId="3891370074" sldId="295"/>
        </pc:sldMkLst>
      </pc:sldChg>
    </pc:docChg>
  </pc:docChgLst>
  <pc:docChgLst>
    <pc:chgData name="Selin Bilginer" userId="S::selin@bilimkahramanlari.onmicrosoft.com::93f97203-45ae-4e4e-90c9-f5e217827510" providerId="AD" clId="Web-{DADDCE65-A330-E268-5259-C8FE279938A6}"/>
    <pc:docChg chg="modSld">
      <pc:chgData name="Selin Bilginer" userId="S::selin@bilimkahramanlari.onmicrosoft.com::93f97203-45ae-4e4e-90c9-f5e217827510" providerId="AD" clId="Web-{DADDCE65-A330-E268-5259-C8FE279938A6}" dt="2023-09-04T11:34:23.253" v="4"/>
      <pc:docMkLst>
        <pc:docMk/>
      </pc:docMkLst>
      <pc:sldChg chg="addSp delSp modSp">
        <pc:chgData name="Selin Bilginer" userId="S::selin@bilimkahramanlari.onmicrosoft.com::93f97203-45ae-4e4e-90c9-f5e217827510" providerId="AD" clId="Web-{DADDCE65-A330-E268-5259-C8FE279938A6}" dt="2023-09-04T11:34:23.253" v="4"/>
        <pc:sldMkLst>
          <pc:docMk/>
          <pc:sldMk cId="1109188424" sldId="294"/>
        </pc:sldMkLst>
        <pc:picChg chg="add del mod">
          <ac:chgData name="Selin Bilginer" userId="S::selin@bilimkahramanlari.onmicrosoft.com::93f97203-45ae-4e4e-90c9-f5e217827510" providerId="AD" clId="Web-{DADDCE65-A330-E268-5259-C8FE279938A6}" dt="2023-09-04T11:34:23.253" v="4"/>
          <ac:picMkLst>
            <pc:docMk/>
            <pc:sldMk cId="1109188424" sldId="294"/>
            <ac:picMk id="2" creationId="{DA66F342-D4D5-7057-B17C-07738B382E6C}"/>
          </ac:picMkLst>
        </pc:picChg>
        <pc:picChg chg="add del mod">
          <ac:chgData name="Selin Bilginer" userId="S::selin@bilimkahramanlari.onmicrosoft.com::93f97203-45ae-4e4e-90c9-f5e217827510" providerId="AD" clId="Web-{DADDCE65-A330-E268-5259-C8FE279938A6}" dt="2023-09-04T11:34:21.300" v="3"/>
          <ac:picMkLst>
            <pc:docMk/>
            <pc:sldMk cId="1109188424" sldId="294"/>
            <ac:picMk id="5" creationId="{8289F647-4684-B5AA-6B32-32F03D86B4C0}"/>
          </ac:picMkLst>
        </pc:picChg>
      </pc:sldChg>
    </pc:docChg>
  </pc:docChgLst>
  <pc:docChgLst>
    <pc:chgData name="Selin Bilginer" userId="S::selin@bilimkahramanlari.onmicrosoft.com::93f97203-45ae-4e4e-90c9-f5e217827510" providerId="AD" clId="Web-{1B2881B4-B3D8-C53F-AEAB-DCF663364E20}"/>
    <pc:docChg chg="modSld">
      <pc:chgData name="Selin Bilginer" userId="S::selin@bilimkahramanlari.onmicrosoft.com::93f97203-45ae-4e4e-90c9-f5e217827510" providerId="AD" clId="Web-{1B2881B4-B3D8-C53F-AEAB-DCF663364E20}" dt="2023-08-16T14:55:16.720" v="3" actId="20577"/>
      <pc:docMkLst>
        <pc:docMk/>
      </pc:docMkLst>
      <pc:sldChg chg="modSp">
        <pc:chgData name="Selin Bilginer" userId="S::selin@bilimkahramanlari.onmicrosoft.com::93f97203-45ae-4e4e-90c9-f5e217827510" providerId="AD" clId="Web-{1B2881B4-B3D8-C53F-AEAB-DCF663364E20}" dt="2023-08-16T14:54:15.030" v="0" actId="1076"/>
        <pc:sldMkLst>
          <pc:docMk/>
          <pc:sldMk cId="2337535792" sldId="258"/>
        </pc:sldMkLst>
        <pc:picChg chg="mod">
          <ac:chgData name="Selin Bilginer" userId="S::selin@bilimkahramanlari.onmicrosoft.com::93f97203-45ae-4e4e-90c9-f5e217827510" providerId="AD" clId="Web-{1B2881B4-B3D8-C53F-AEAB-DCF663364E20}" dt="2023-08-16T14:54:15.030" v="0" actId="1076"/>
          <ac:picMkLst>
            <pc:docMk/>
            <pc:sldMk cId="2337535792" sldId="258"/>
            <ac:picMk id="11" creationId="{DF812B7E-11C7-E259-FD0B-3A83563FC295}"/>
          </ac:picMkLst>
        </pc:picChg>
      </pc:sldChg>
      <pc:sldChg chg="modSp">
        <pc:chgData name="Selin Bilginer" userId="S::selin@bilimkahramanlari.onmicrosoft.com::93f97203-45ae-4e4e-90c9-f5e217827510" providerId="AD" clId="Web-{1B2881B4-B3D8-C53F-AEAB-DCF663364E20}" dt="2023-08-16T14:55:16.720" v="3" actId="20577"/>
        <pc:sldMkLst>
          <pc:docMk/>
          <pc:sldMk cId="2256010848" sldId="260"/>
        </pc:sldMkLst>
        <pc:spChg chg="mod">
          <ac:chgData name="Selin Bilginer" userId="S::selin@bilimkahramanlari.onmicrosoft.com::93f97203-45ae-4e4e-90c9-f5e217827510" providerId="AD" clId="Web-{1B2881B4-B3D8-C53F-AEAB-DCF663364E20}" dt="2023-08-16T14:55:16.720" v="3" actId="20577"/>
          <ac:spMkLst>
            <pc:docMk/>
            <pc:sldMk cId="2256010848" sldId="260"/>
            <ac:spMk id="251" creationId="{00000000-0000-0000-0000-000000000000}"/>
          </ac:spMkLst>
        </pc:spChg>
      </pc:sldChg>
    </pc:docChg>
  </pc:docChgLst>
  <pc:docChgLst>
    <pc:chgData name="Selin Bilginer" userId="S::selin@bilimkahramanlari.onmicrosoft.com::93f97203-45ae-4e4e-90c9-f5e217827510" providerId="AD" clId="Web-{703FD48A-7EBF-7D6C-68E3-D8210CB47A39}"/>
    <pc:docChg chg="addSld modSld sldOrd">
      <pc:chgData name="Selin Bilginer" userId="S::selin@bilimkahramanlari.onmicrosoft.com::93f97203-45ae-4e4e-90c9-f5e217827510" providerId="AD" clId="Web-{703FD48A-7EBF-7D6C-68E3-D8210CB47A39}" dt="2023-09-04T10:28:53.606" v="49" actId="1076"/>
      <pc:docMkLst>
        <pc:docMk/>
      </pc:docMkLst>
      <pc:sldChg chg="addSp delSp modSp new mod ord modClrScheme chgLayout">
        <pc:chgData name="Selin Bilginer" userId="S::selin@bilimkahramanlari.onmicrosoft.com::93f97203-45ae-4e4e-90c9-f5e217827510" providerId="AD" clId="Web-{703FD48A-7EBF-7D6C-68E3-D8210CB47A39}" dt="2023-09-04T10:28:53.606" v="49" actId="1076"/>
        <pc:sldMkLst>
          <pc:docMk/>
          <pc:sldMk cId="391699391" sldId="295"/>
        </pc:sldMkLst>
        <pc:spChg chg="del mod ord">
          <ac:chgData name="Selin Bilginer" userId="S::selin@bilimkahramanlari.onmicrosoft.com::93f97203-45ae-4e4e-90c9-f5e217827510" providerId="AD" clId="Web-{703FD48A-7EBF-7D6C-68E3-D8210CB47A39}" dt="2023-09-04T10:26:55.650" v="31"/>
          <ac:spMkLst>
            <pc:docMk/>
            <pc:sldMk cId="391699391" sldId="295"/>
            <ac:spMk id="2" creationId="{297BC4F6-640B-EBD8-E633-12B285D0F7A4}"/>
          </ac:spMkLst>
        </pc:spChg>
        <pc:spChg chg="mod ord">
          <ac:chgData name="Selin Bilginer" userId="S::selin@bilimkahramanlari.onmicrosoft.com::93f97203-45ae-4e4e-90c9-f5e217827510" providerId="AD" clId="Web-{703FD48A-7EBF-7D6C-68E3-D8210CB47A39}" dt="2023-09-04T10:28:48.746" v="48" actId="1076"/>
          <ac:spMkLst>
            <pc:docMk/>
            <pc:sldMk cId="391699391" sldId="295"/>
            <ac:spMk id="3" creationId="{97A6B7E8-EC63-17C5-A97F-FCABAAC6D149}"/>
          </ac:spMkLst>
        </pc:spChg>
        <pc:spChg chg="del">
          <ac:chgData name="Selin Bilginer" userId="S::selin@bilimkahramanlari.onmicrosoft.com::93f97203-45ae-4e4e-90c9-f5e217827510" providerId="AD" clId="Web-{703FD48A-7EBF-7D6C-68E3-D8210CB47A39}" dt="2023-09-04T10:24:59.553" v="2"/>
          <ac:spMkLst>
            <pc:docMk/>
            <pc:sldMk cId="391699391" sldId="295"/>
            <ac:spMk id="4" creationId="{532F4CC6-6A50-F208-1F86-7C3F340BB8E8}"/>
          </ac:spMkLst>
        </pc:spChg>
        <pc:spChg chg="del">
          <ac:chgData name="Selin Bilginer" userId="S::selin@bilimkahramanlari.onmicrosoft.com::93f97203-45ae-4e4e-90c9-f5e217827510" providerId="AD" clId="Web-{703FD48A-7EBF-7D6C-68E3-D8210CB47A39}" dt="2023-09-04T10:25:00.850" v="3"/>
          <ac:spMkLst>
            <pc:docMk/>
            <pc:sldMk cId="391699391" sldId="295"/>
            <ac:spMk id="5" creationId="{E664CFE5-0B7B-2211-0168-332E1E49DB89}"/>
          </ac:spMkLst>
        </pc:spChg>
        <pc:spChg chg="add mod ord">
          <ac:chgData name="Selin Bilginer" userId="S::selin@bilimkahramanlari.onmicrosoft.com::93f97203-45ae-4e4e-90c9-f5e217827510" providerId="AD" clId="Web-{703FD48A-7EBF-7D6C-68E3-D8210CB47A39}" dt="2023-09-04T10:28:46.324" v="47" actId="1076"/>
          <ac:spMkLst>
            <pc:docMk/>
            <pc:sldMk cId="391699391" sldId="295"/>
            <ac:spMk id="8" creationId="{79319BAA-207A-76C7-CC33-4B26DE44FA71}"/>
          </ac:spMkLst>
        </pc:spChg>
        <pc:spChg chg="add mod ord">
          <ac:chgData name="Selin Bilginer" userId="S::selin@bilimkahramanlari.onmicrosoft.com::93f97203-45ae-4e4e-90c9-f5e217827510" providerId="AD" clId="Web-{703FD48A-7EBF-7D6C-68E3-D8210CB47A39}" dt="2023-09-04T10:28:53.606" v="49" actId="1076"/>
          <ac:spMkLst>
            <pc:docMk/>
            <pc:sldMk cId="391699391" sldId="295"/>
            <ac:spMk id="10" creationId="{6F840C7A-DC20-4548-F4DA-490667AF5F4F}"/>
          </ac:spMkLst>
        </pc:spChg>
        <pc:picChg chg="add mod">
          <ac:chgData name="Selin Bilginer" userId="S::selin@bilimkahramanlari.onmicrosoft.com::93f97203-45ae-4e4e-90c9-f5e217827510" providerId="AD" clId="Web-{703FD48A-7EBF-7D6C-68E3-D8210CB47A39}" dt="2023-09-04T10:27:09.009" v="33" actId="1076"/>
          <ac:picMkLst>
            <pc:docMk/>
            <pc:sldMk cId="391699391" sldId="295"/>
            <ac:picMk id="7" creationId="{98EC5609-6E73-55BD-9B3A-B106DECE8381}"/>
          </ac:picMkLst>
        </pc:picChg>
      </pc:sldChg>
    </pc:docChg>
  </pc:docChgLst>
  <pc:docChgLst>
    <pc:chgData name="ASLI YURTSEVER" userId="S::asli@bilimkahramanlari.onmicrosoft.com::4280fe41-c941-4af2-a80b-4ed1f0502f01" providerId="AD" clId="Web-{085B4599-7797-2DD2-3FB4-915F5C8722F5}"/>
    <pc:docChg chg="modSld">
      <pc:chgData name="ASLI YURTSEVER" userId="S::asli@bilimkahramanlari.onmicrosoft.com::4280fe41-c941-4af2-a80b-4ed1f0502f01" providerId="AD" clId="Web-{085B4599-7797-2DD2-3FB4-915F5C8722F5}" dt="2023-09-04T09:05:10.067" v="0" actId="1076"/>
      <pc:docMkLst>
        <pc:docMk/>
      </pc:docMkLst>
      <pc:sldChg chg="modSp">
        <pc:chgData name="ASLI YURTSEVER" userId="S::asli@bilimkahramanlari.onmicrosoft.com::4280fe41-c941-4af2-a80b-4ed1f0502f01" providerId="AD" clId="Web-{085B4599-7797-2DD2-3FB4-915F5C8722F5}" dt="2023-09-04T09:05:10.067" v="0" actId="1076"/>
        <pc:sldMkLst>
          <pc:docMk/>
          <pc:sldMk cId="2337535792" sldId="258"/>
        </pc:sldMkLst>
        <pc:picChg chg="mod">
          <ac:chgData name="ASLI YURTSEVER" userId="S::asli@bilimkahramanlari.onmicrosoft.com::4280fe41-c941-4af2-a80b-4ed1f0502f01" providerId="AD" clId="Web-{085B4599-7797-2DD2-3FB4-915F5C8722F5}" dt="2023-09-04T09:05:10.067" v="0" actId="1076"/>
          <ac:picMkLst>
            <pc:docMk/>
            <pc:sldMk cId="2337535792" sldId="258"/>
            <ac:picMk id="20" creationId="{4538ED1D-9251-D3EA-8153-6257147D1697}"/>
          </ac:picMkLst>
        </pc:picChg>
      </pc:sldChg>
    </pc:docChg>
  </pc:docChgLst>
  <pc:docChgLst>
    <pc:chgData name="ASLI YURTSEVER" userId="S::asli@bilimkahramanlari.onmicrosoft.com::4280fe41-c941-4af2-a80b-4ed1f0502f01" providerId="AD" clId="Web-{E9E3558B-93EB-1F8C-7D7D-A810C02FB7E2}"/>
    <pc:docChg chg="modSld sldOrd">
      <pc:chgData name="ASLI YURTSEVER" userId="S::asli@bilimkahramanlari.onmicrosoft.com::4280fe41-c941-4af2-a80b-4ed1f0502f01" providerId="AD" clId="Web-{E9E3558B-93EB-1F8C-7D7D-A810C02FB7E2}" dt="2023-09-04T11:37:41.160" v="7"/>
      <pc:docMkLst>
        <pc:docMk/>
      </pc:docMkLst>
      <pc:sldChg chg="modSp">
        <pc:chgData name="ASLI YURTSEVER" userId="S::asli@bilimkahramanlari.onmicrosoft.com::4280fe41-c941-4af2-a80b-4ed1f0502f01" providerId="AD" clId="Web-{E9E3558B-93EB-1F8C-7D7D-A810C02FB7E2}" dt="2023-09-04T11:36:39.281" v="5" actId="20577"/>
        <pc:sldMkLst>
          <pc:docMk/>
          <pc:sldMk cId="3211395316" sldId="261"/>
        </pc:sldMkLst>
        <pc:spChg chg="mod">
          <ac:chgData name="ASLI YURTSEVER" userId="S::asli@bilimkahramanlari.onmicrosoft.com::4280fe41-c941-4af2-a80b-4ed1f0502f01" providerId="AD" clId="Web-{E9E3558B-93EB-1F8C-7D7D-A810C02FB7E2}" dt="2023-09-04T11:36:39.281" v="5" actId="20577"/>
          <ac:spMkLst>
            <pc:docMk/>
            <pc:sldMk cId="3211395316" sldId="261"/>
            <ac:spMk id="259" creationId="{00000000-0000-0000-0000-000000000000}"/>
          </ac:spMkLst>
        </pc:spChg>
      </pc:sldChg>
      <pc:sldChg chg="modSp">
        <pc:chgData name="ASLI YURTSEVER" userId="S::asli@bilimkahramanlari.onmicrosoft.com::4280fe41-c941-4af2-a80b-4ed1f0502f01" providerId="AD" clId="Web-{E9E3558B-93EB-1F8C-7D7D-A810C02FB7E2}" dt="2023-09-04T11:37:18.690" v="6" actId="1076"/>
        <pc:sldMkLst>
          <pc:docMk/>
          <pc:sldMk cId="705154223" sldId="262"/>
        </pc:sldMkLst>
        <pc:spChg chg="mod">
          <ac:chgData name="ASLI YURTSEVER" userId="S::asli@bilimkahramanlari.onmicrosoft.com::4280fe41-c941-4af2-a80b-4ed1f0502f01" providerId="AD" clId="Web-{E9E3558B-93EB-1F8C-7D7D-A810C02FB7E2}" dt="2023-09-04T11:37:18.690" v="6" actId="1076"/>
          <ac:spMkLst>
            <pc:docMk/>
            <pc:sldMk cId="705154223" sldId="262"/>
            <ac:spMk id="2" creationId="{BC18AF0F-162C-A081-AAF4-128D96E1146A}"/>
          </ac:spMkLst>
        </pc:spChg>
      </pc:sldChg>
      <pc:sldChg chg="modSp">
        <pc:chgData name="ASLI YURTSEVER" userId="S::asli@bilimkahramanlari.onmicrosoft.com::4280fe41-c941-4af2-a80b-4ed1f0502f01" providerId="AD" clId="Web-{E9E3558B-93EB-1F8C-7D7D-A810C02FB7E2}" dt="2023-09-04T11:35:15.667" v="3" actId="14100"/>
        <pc:sldMkLst>
          <pc:docMk/>
          <pc:sldMk cId="4006545360" sldId="264"/>
        </pc:sldMkLst>
        <pc:spChg chg="mod">
          <ac:chgData name="ASLI YURTSEVER" userId="S::asli@bilimkahramanlari.onmicrosoft.com::4280fe41-c941-4af2-a80b-4ed1f0502f01" providerId="AD" clId="Web-{E9E3558B-93EB-1F8C-7D7D-A810C02FB7E2}" dt="2023-09-04T11:35:02.698" v="2" actId="1076"/>
          <ac:spMkLst>
            <pc:docMk/>
            <pc:sldMk cId="4006545360" sldId="264"/>
            <ac:spMk id="5" creationId="{F3B760C1-7E25-45A7-B891-53C58D074EA2}"/>
          </ac:spMkLst>
        </pc:spChg>
        <pc:spChg chg="mod">
          <ac:chgData name="ASLI YURTSEVER" userId="S::asli@bilimkahramanlari.onmicrosoft.com::4280fe41-c941-4af2-a80b-4ed1f0502f01" providerId="AD" clId="Web-{E9E3558B-93EB-1F8C-7D7D-A810C02FB7E2}" dt="2023-09-04T11:35:15.667" v="3" actId="14100"/>
          <ac:spMkLst>
            <pc:docMk/>
            <pc:sldMk cId="4006545360" sldId="264"/>
            <ac:spMk id="26" creationId="{49461470-2C49-0B4A-AFF2-693C58AC2F9F}"/>
          </ac:spMkLst>
        </pc:spChg>
        <pc:picChg chg="mod">
          <ac:chgData name="ASLI YURTSEVER" userId="S::asli@bilimkahramanlari.onmicrosoft.com::4280fe41-c941-4af2-a80b-4ed1f0502f01" providerId="AD" clId="Web-{E9E3558B-93EB-1F8C-7D7D-A810C02FB7E2}" dt="2023-09-04T11:33:46.256" v="0" actId="1076"/>
          <ac:picMkLst>
            <pc:docMk/>
            <pc:sldMk cId="4006545360" sldId="264"/>
            <ac:picMk id="9" creationId="{659C46A8-2F31-E0C1-4DC3-1FF1F08F786F}"/>
          </ac:picMkLst>
        </pc:picChg>
      </pc:sldChg>
      <pc:sldChg chg="ord">
        <pc:chgData name="ASLI YURTSEVER" userId="S::asli@bilimkahramanlari.onmicrosoft.com::4280fe41-c941-4af2-a80b-4ed1f0502f01" providerId="AD" clId="Web-{E9E3558B-93EB-1F8C-7D7D-A810C02FB7E2}" dt="2023-09-04T11:37:41.160" v="7"/>
        <pc:sldMkLst>
          <pc:docMk/>
          <pc:sldMk cId="391699391" sldId="295"/>
        </pc:sldMkLst>
      </pc:sldChg>
    </pc:docChg>
  </pc:docChgLst>
  <pc:docChgLst>
    <pc:chgData name="Selin Bilginer" userId="S::selin@bilimkahramanlari.onmicrosoft.com::93f97203-45ae-4e4e-90c9-f5e217827510" providerId="AD" clId="Web-{6323C8E5-1459-6E91-F3EA-C89A426E60BB}"/>
    <pc:docChg chg="modSld">
      <pc:chgData name="Selin Bilginer" userId="S::selin@bilimkahramanlari.onmicrosoft.com::93f97203-45ae-4e4e-90c9-f5e217827510" providerId="AD" clId="Web-{6323C8E5-1459-6E91-F3EA-C89A426E60BB}" dt="2023-08-29T14:37:58.328" v="5" actId="20577"/>
      <pc:docMkLst>
        <pc:docMk/>
      </pc:docMkLst>
      <pc:sldChg chg="modSp">
        <pc:chgData name="Selin Bilginer" userId="S::selin@bilimkahramanlari.onmicrosoft.com::93f97203-45ae-4e4e-90c9-f5e217827510" providerId="AD" clId="Web-{6323C8E5-1459-6E91-F3EA-C89A426E60BB}" dt="2023-08-29T14:37:58.328" v="5" actId="20577"/>
        <pc:sldMkLst>
          <pc:docMk/>
          <pc:sldMk cId="1109188424" sldId="294"/>
        </pc:sldMkLst>
        <pc:spChg chg="mod">
          <ac:chgData name="Selin Bilginer" userId="S::selin@bilimkahramanlari.onmicrosoft.com::93f97203-45ae-4e4e-90c9-f5e217827510" providerId="AD" clId="Web-{6323C8E5-1459-6E91-F3EA-C89A426E60BB}" dt="2023-08-29T14:37:58.328" v="5" actId="20577"/>
          <ac:spMkLst>
            <pc:docMk/>
            <pc:sldMk cId="1109188424" sldId="294"/>
            <ac:spMk id="3" creationId="{78D607C4-9373-D334-8F45-6CAB39B5DA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9/4/2023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Y_8xKTQFFH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lego.com/en-us/product-resources/steam-park/teacher-resources/teacher-guide-pdf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c/FIRSTLEGOLeagueofficia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Discover and Explore!</a:t>
            </a:r>
          </a:p>
          <a:p>
            <a:pPr marL="0" lvl="0" indent="0" algn="l" rtl="0">
              <a:spcBef>
                <a:spcPts val="0"/>
              </a:spcBef>
              <a:spcAft>
                <a:spcPts val="0"/>
              </a:spcAft>
              <a:buNone/>
            </a:pPr>
            <a:r>
              <a:rPr lang="en-US" sz="1200" b="0" i="0">
                <a:solidFill>
                  <a:schemeClr val="dk1"/>
                </a:solidFill>
                <a:latin typeface="Calibri"/>
                <a:ea typeface="Calibri"/>
                <a:cs typeface="Calibri"/>
                <a:sym typeface="Calibri"/>
              </a:rPr>
              <a:t>Welcome to MASTERPIECE!  The children will explore how people share what they love to do with others.  They will learn about the different places where ideas are shared, who they are shared with, and the people behind the scenes that make experiences happen.</a:t>
            </a:r>
          </a:p>
          <a:p>
            <a:pPr marL="0" lvl="0" indent="0" algn="l" rtl="0">
              <a:spcBef>
                <a:spcPts val="0"/>
              </a:spcBef>
              <a:spcAft>
                <a:spcPts val="0"/>
              </a:spcAft>
              <a:buNone/>
            </a:pPr>
            <a:r>
              <a:rPr lang="en-US" sz="1200" b="1" i="0">
                <a:solidFill>
                  <a:schemeClr val="dk1"/>
                </a:solidFill>
                <a:latin typeface="Calibri"/>
                <a:ea typeface="Calibri"/>
                <a:cs typeface="Calibri"/>
                <a:sym typeface="Calibri"/>
              </a:rPr>
              <a:t>Build and Create!</a:t>
            </a:r>
          </a:p>
          <a:p>
            <a:pPr marL="0" lvl="0" indent="0" algn="l" rtl="0">
              <a:spcBef>
                <a:spcPts val="0"/>
              </a:spcBef>
              <a:spcAft>
                <a:spcPts val="0"/>
              </a:spcAft>
              <a:buNone/>
            </a:pPr>
            <a:r>
              <a:rPr lang="en-US" sz="1200" b="0" i="0">
                <a:solidFill>
                  <a:schemeClr val="dk1"/>
                </a:solidFill>
                <a:latin typeface="Calibri"/>
                <a:ea typeface="Calibri"/>
                <a:cs typeface="Calibri"/>
                <a:sym typeface="Calibri"/>
              </a:rPr>
              <a:t>The children will build a stage that can be used to host a music concert or theatrical performance, or to display an object in a museum.  They will use elements from the STEAM Park set to build their ideas.  They will create their own place to share their interests and will consider the audience.  They will test and improve their designs and creations.</a:t>
            </a:r>
          </a:p>
          <a:p>
            <a:pPr marL="0" lvl="0" indent="0" algn="l" rtl="0">
              <a:spcBef>
                <a:spcPts val="0"/>
              </a:spcBef>
              <a:spcAft>
                <a:spcPts val="0"/>
              </a:spcAft>
              <a:buNone/>
            </a:pPr>
            <a:r>
              <a:rPr lang="en-US" sz="1200" b="1" i="0">
                <a:solidFill>
                  <a:schemeClr val="dk1"/>
                </a:solidFill>
                <a:latin typeface="Calibri"/>
                <a:ea typeface="Calibri"/>
                <a:cs typeface="Calibri"/>
                <a:sym typeface="Calibri"/>
              </a:rPr>
              <a:t>Share!</a:t>
            </a:r>
          </a:p>
          <a:p>
            <a:pPr marL="0" lvl="0" indent="0" algn="l" rtl="0">
              <a:spcBef>
                <a:spcPts val="0"/>
              </a:spcBef>
              <a:spcAft>
                <a:spcPts val="0"/>
              </a:spcAft>
              <a:buNone/>
            </a:pPr>
            <a:r>
              <a:rPr lang="en-US" sz="1200" b="0" i="0">
                <a:solidFill>
                  <a:schemeClr val="dk1"/>
                </a:solidFill>
                <a:latin typeface="Calibri"/>
                <a:ea typeface="Calibri"/>
                <a:cs typeface="Calibri"/>
                <a:sym typeface="Calibri"/>
              </a:rPr>
              <a:t>The children will record their ideas and designs in their Engineering Notebooks.  They will share their builds and what they learned with others.  Finally, they will participate in the celebration event, to which you can invite their families and friends. Most importantly they will have fun!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Watch video - </a:t>
            </a:r>
            <a:r>
              <a:rPr lang="en-US" sz="1800" b="1">
                <a:effectLst/>
                <a:latin typeface="Arial" panose="020B0604020202020204" pitchFamily="34" charset="0"/>
                <a:ea typeface="Calibri" panose="020F0502020204030204" pitchFamily="34" charset="0"/>
                <a:cs typeface="Times New Roman" panose="02020603050405020304" pitchFamily="18" charset="0"/>
              </a:rPr>
              <a:t>What is FIRST LEGO League Discover? </a:t>
            </a:r>
            <a:r>
              <a:rPr lang="en-US" sz="1800">
                <a:effectLst/>
                <a:latin typeface="Arial" panose="020B0604020202020204" pitchFamily="34" charset="0"/>
                <a:ea typeface="Calibri" panose="020F0502020204030204" pitchFamily="34" charset="0"/>
                <a:cs typeface="Times New Roman" panose="02020603050405020304" pitchFamily="18" charset="0"/>
              </a:rPr>
              <a:t>– 2:51 mins –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https://www.youtube.com/watch?v=Y_8xKTQFFHY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FIRST LEGO League Discover is a global STEM program for children and young people aged 4-6.  </a:t>
            </a:r>
          </a:p>
          <a:p>
            <a:pPr marL="0" marR="0">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The IET are proud to be the delivery partners for FIRST LEGO League in the </a:t>
            </a:r>
            <a:r>
              <a:rPr lang="en-US" sz="1800" b="1">
                <a:effectLst/>
                <a:latin typeface="Arial" panose="020B0604020202020204" pitchFamily="34" charset="0"/>
                <a:ea typeface="Calibri" panose="020F0502020204030204" pitchFamily="34" charset="0"/>
                <a:cs typeface="Times New Roman" panose="02020603050405020304" pitchFamily="18" charset="0"/>
              </a:rPr>
              <a:t>UK and Ireland</a:t>
            </a:r>
            <a:r>
              <a:rPr lang="en-US" sz="1800">
                <a:effectLst/>
                <a:latin typeface="Arial" panose="020B0604020202020204" pitchFamily="34" charset="0"/>
                <a:ea typeface="Calibri" panose="020F0502020204030204" pitchFamily="34" charset="0"/>
                <a:cs typeface="Times New Roman" panose="02020603050405020304" pitchFamily="18" charset="0"/>
              </a:rPr>
              <a:t>, because FIRST LEGO League is the perfect program to start young people thinking about engineering as a potential career path.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0" name="Google Shape;2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67745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Discover Story - </a:t>
            </a:r>
            <a:r>
              <a:rPr lang="en-US" sz="1200" b="0" i="0">
                <a:solidFill>
                  <a:schemeClr val="dk1"/>
                </a:solidFill>
                <a:latin typeface="Calibri"/>
                <a:ea typeface="Calibri"/>
                <a:cs typeface="Calibri"/>
                <a:sym typeface="Calibri"/>
              </a:rPr>
              <a:t>(TMG page 5)</a:t>
            </a:r>
            <a:endParaRPr lang="en-US" sz="1200" b="1" i="0">
              <a:solidFill>
                <a:schemeClr val="dk1"/>
              </a:solidFill>
              <a:latin typeface="Calibri"/>
              <a:ea typeface="Calibri"/>
              <a:cs typeface="Calibri"/>
              <a:sym typeface="Calibri"/>
            </a:endParaRPr>
          </a:p>
        </p:txBody>
      </p:sp>
      <p:sp>
        <p:nvSpPr>
          <p:cNvPr id="228" name="Google Shape;2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56941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a:t>Big question:  </a:t>
            </a:r>
            <a:r>
              <a:rPr lang="en-US" sz="1200" b="0" i="1" u="none" strike="noStrike">
                <a:solidFill>
                  <a:schemeClr val="dk1"/>
                </a:solidFill>
                <a:latin typeface="Calibri"/>
                <a:ea typeface="Calibri"/>
                <a:cs typeface="Calibri"/>
                <a:sym typeface="Calibri"/>
              </a:rPr>
              <a:t>Each session has a Big Question that can be shared to frame the session.</a:t>
            </a:r>
            <a:r>
              <a:rPr lang="en-US" sz="1200" b="0" i="0">
                <a:solidFill>
                  <a:schemeClr val="dk1"/>
                </a:solidFill>
                <a:latin typeface="Calibri"/>
                <a:ea typeface="Calibri"/>
                <a:cs typeface="Calibri"/>
                <a:sym typeface="Calibri"/>
              </a:rPr>
              <a:t>​</a:t>
            </a:r>
            <a:endParaRPr sz="1200"/>
          </a:p>
          <a:p>
            <a:pPr marL="171450" lvl="0" indent="-171450" algn="l" rtl="0">
              <a:spcBef>
                <a:spcPts val="0"/>
              </a:spcBef>
              <a:spcAft>
                <a:spcPts val="0"/>
              </a:spcAft>
              <a:buClr>
                <a:schemeClr val="dk1"/>
              </a:buClr>
              <a:buSzPts val="1200"/>
              <a:buFont typeface="Arial"/>
              <a:buChar char="•"/>
            </a:pPr>
            <a:r>
              <a:rPr lang="en-US" sz="1200"/>
              <a:t>Six Bricks Warm-Up:  Every session has a short warm-up activity using the six bricks sets.</a:t>
            </a:r>
            <a:endParaRPr/>
          </a:p>
          <a:p>
            <a:pPr marL="171450" lvl="0" indent="-171450" algn="l" rtl="0">
              <a:spcBef>
                <a:spcPts val="0"/>
              </a:spcBef>
              <a:spcAft>
                <a:spcPts val="0"/>
              </a:spcAft>
              <a:buClr>
                <a:schemeClr val="dk1"/>
              </a:buClr>
              <a:buSzPts val="1200"/>
              <a:buFont typeface="Arial"/>
              <a:buChar char="•"/>
            </a:pPr>
            <a:r>
              <a:rPr lang="en-US" sz="1200"/>
              <a:t>Explore Task:  The sessions start with a task to help students learn about the topic.</a:t>
            </a:r>
            <a:endParaRPr/>
          </a:p>
          <a:p>
            <a:pPr marL="171450" lvl="0" indent="-171450" algn="l" rtl="0">
              <a:spcBef>
                <a:spcPts val="0"/>
              </a:spcBef>
              <a:spcAft>
                <a:spcPts val="0"/>
              </a:spcAft>
              <a:buClr>
                <a:schemeClr val="dk1"/>
              </a:buClr>
              <a:buSzPts val="1200"/>
              <a:buFont typeface="Arial"/>
              <a:buChar char="•"/>
            </a:pPr>
            <a:r>
              <a:rPr lang="en-US" sz="1200"/>
              <a:t>Create Task:  Students will create builds during each session.</a:t>
            </a:r>
            <a:endParaRPr/>
          </a:p>
          <a:p>
            <a:pPr marL="171450" lvl="0" indent="-171450" algn="l" rtl="0">
              <a:spcBef>
                <a:spcPts val="0"/>
              </a:spcBef>
              <a:spcAft>
                <a:spcPts val="0"/>
              </a:spcAft>
              <a:buClr>
                <a:schemeClr val="dk1"/>
              </a:buClr>
              <a:buSzPts val="1200"/>
              <a:buFont typeface="Arial"/>
              <a:buChar char="•"/>
            </a:pPr>
            <a:r>
              <a:rPr lang="en-US" sz="1200"/>
              <a:t>Share Task with your classmates or in your </a:t>
            </a:r>
            <a:r>
              <a:rPr lang="en-US" sz="1200" i="1"/>
              <a:t>Engineering Notebook:</a:t>
            </a:r>
            <a:r>
              <a:rPr lang="en-US" sz="1200" i="0"/>
              <a:t>  Students share their work by either showing and explaining their builds or completing a task in their </a:t>
            </a:r>
            <a:r>
              <a:rPr lang="en-US" sz="1200" i="1"/>
              <a:t>Engineering Notebook</a:t>
            </a:r>
            <a:r>
              <a:rPr lang="en-US" sz="1200" i="0"/>
              <a:t>.</a:t>
            </a:r>
            <a:endParaRPr sz="1200" i="1"/>
          </a:p>
          <a:p>
            <a:pPr marL="171450" lvl="0" indent="-171450" algn="l" rtl="0">
              <a:spcBef>
                <a:spcPts val="0"/>
              </a:spcBef>
              <a:spcAft>
                <a:spcPts val="0"/>
              </a:spcAft>
              <a:buClr>
                <a:schemeClr val="dk1"/>
              </a:buClr>
              <a:buSzPts val="1200"/>
              <a:buFont typeface="Arial"/>
              <a:buChar char="•"/>
            </a:pPr>
            <a:r>
              <a:rPr lang="en-US" sz="1200"/>
              <a:t>Clean Up:  Take time during each session to have the students clean up and put away the materials.</a:t>
            </a:r>
            <a:endParaRPr/>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71115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Discover Set with Mat and Six Bricks</a:t>
            </a:r>
            <a:endParaRPr/>
          </a:p>
          <a:p>
            <a:pPr marL="0" lvl="0" indent="0" algn="l" rtl="0">
              <a:spcBef>
                <a:spcPts val="0"/>
              </a:spcBef>
              <a:spcAft>
                <a:spcPts val="0"/>
              </a:spcAft>
              <a:buNone/>
            </a:pPr>
            <a:r>
              <a:rPr lang="en-US" sz="1800" b="0" i="0" u="none" strike="noStrike">
                <a:latin typeface="Arial"/>
                <a:ea typeface="Arial"/>
                <a:cs typeface="Arial"/>
                <a:sym typeface="Arial"/>
              </a:rPr>
              <a:t>The Discover set consists of the Discover model, LEGO® DUPLO® figures, Six Bricks sets, mat, and building cards.  The Discover model is intended to help children connect to the theme and provide a starting point for discussions and further building.  The mat is used as a collaboration space to bring the models together.  Each Discover set includes five sets of Six Bricks for use in the classroom.  There are enough sets to give one to each child, plus one for the teacher.  Each child will need one of each of the six colored bricks.  The Six Bricks in this set are in addition to the Six Bricks in the Discover More set that goes home.</a:t>
            </a:r>
            <a:endParaRPr/>
          </a:p>
          <a:p>
            <a:pPr marL="0" lvl="0" indent="0" algn="l" rtl="0">
              <a:spcBef>
                <a:spcPts val="0"/>
              </a:spcBef>
              <a:spcAft>
                <a:spcPts val="0"/>
              </a:spcAft>
              <a:buNone/>
            </a:pPr>
            <a:endParaRPr sz="1800" b="0" i="0" u="none" strike="noStrike">
              <a:latin typeface="Arial"/>
              <a:ea typeface="Arial"/>
              <a:cs typeface="Arial"/>
              <a:sym typeface="Arial"/>
            </a:endParaRPr>
          </a:p>
          <a:p>
            <a:pPr marL="0" lvl="0" indent="0" algn="l" rtl="0">
              <a:spcBef>
                <a:spcPts val="0"/>
              </a:spcBef>
              <a:spcAft>
                <a:spcPts val="0"/>
              </a:spcAft>
              <a:buNone/>
            </a:pPr>
            <a:r>
              <a:rPr lang="en-US" sz="1800" b="1" i="0" u="none" strike="noStrike">
                <a:latin typeface="Arial"/>
                <a:ea typeface="Arial"/>
                <a:cs typeface="Arial"/>
                <a:sym typeface="Arial"/>
              </a:rPr>
              <a:t>Engineering Notebook</a:t>
            </a:r>
            <a:endParaRPr/>
          </a:p>
          <a:p>
            <a:pPr marL="0" lvl="0" indent="0" algn="l" rtl="0">
              <a:spcBef>
                <a:spcPts val="0"/>
              </a:spcBef>
              <a:spcAft>
                <a:spcPts val="0"/>
              </a:spcAft>
              <a:buNone/>
            </a:pPr>
            <a:r>
              <a:rPr lang="en-US" sz="1800" b="0" i="0" u="none" strike="noStrike">
                <a:latin typeface="Arial"/>
                <a:ea typeface="Arial"/>
                <a:cs typeface="Arial"/>
                <a:sym typeface="Arial"/>
              </a:rPr>
              <a:t>You will receive a set of Engineering Notebooks, which provide a place for children to record ideas and drawings.  There is one page to fill in for every other session.  Provide one notebook to each child.</a:t>
            </a:r>
            <a:endParaRPr/>
          </a:p>
          <a:p>
            <a:pPr marL="0" lvl="0" indent="0" algn="l" rtl="0">
              <a:spcBef>
                <a:spcPts val="0"/>
              </a:spcBef>
              <a:spcAft>
                <a:spcPts val="0"/>
              </a:spcAft>
              <a:buNone/>
            </a:pPr>
            <a:endParaRPr sz="1800" b="0" i="0" u="none" strike="noStrike">
              <a:latin typeface="Arial"/>
              <a:ea typeface="Arial"/>
              <a:cs typeface="Arial"/>
              <a:sym typeface="Arial"/>
            </a:endParaRPr>
          </a:p>
          <a:p>
            <a:pPr marL="0" lvl="0" indent="0" algn="l" rtl="0">
              <a:spcBef>
                <a:spcPts val="0"/>
              </a:spcBef>
              <a:spcAft>
                <a:spcPts val="0"/>
              </a:spcAft>
              <a:buNone/>
            </a:pPr>
            <a:r>
              <a:rPr lang="en-US" sz="1800" b="1" i="0" u="none" strike="noStrike">
                <a:latin typeface="Arial"/>
                <a:ea typeface="Arial"/>
                <a:cs typeface="Arial"/>
                <a:sym typeface="Arial"/>
              </a:rPr>
              <a:t>LEGO</a:t>
            </a:r>
            <a:r>
              <a:rPr lang="en-US" sz="1800" b="1" i="0" u="none" strike="noStrike" baseline="30000">
                <a:latin typeface="Arial"/>
                <a:ea typeface="Arial"/>
                <a:cs typeface="Arial"/>
                <a:sym typeface="Arial"/>
              </a:rPr>
              <a:t>®</a:t>
            </a:r>
            <a:r>
              <a:rPr lang="en-US" sz="1800" b="1" i="0" u="none" strike="noStrike">
                <a:latin typeface="Arial"/>
                <a:ea typeface="Arial"/>
                <a:cs typeface="Arial"/>
                <a:sym typeface="Arial"/>
              </a:rPr>
              <a:t> Education STEAM Park Set</a:t>
            </a:r>
            <a:endParaRPr/>
          </a:p>
          <a:p>
            <a:pPr marL="0" lvl="0" indent="0" algn="l" rtl="0">
              <a:spcBef>
                <a:spcPts val="0"/>
              </a:spcBef>
              <a:spcAft>
                <a:spcPts val="0"/>
              </a:spcAft>
              <a:buNone/>
            </a:pPr>
            <a:r>
              <a:rPr lang="en-US" sz="1800" b="0" i="0" u="none" strike="noStrike">
                <a:latin typeface="Arial"/>
                <a:ea typeface="Arial"/>
                <a:cs typeface="Arial"/>
                <a:sym typeface="Arial"/>
              </a:rPr>
              <a:t>All teams will use the STEAM Park set to explore STEM concepts and form the basis of their team model.  This set will be used throughout sessions, as well as at the celebration.</a:t>
            </a:r>
          </a:p>
          <a:p>
            <a:pPr marL="0" lvl="0" indent="0" algn="l" rtl="0">
              <a:spcBef>
                <a:spcPts val="0"/>
              </a:spcBef>
              <a:spcAft>
                <a:spcPts val="0"/>
              </a:spcAft>
              <a:buNone/>
            </a:pPr>
            <a:r>
              <a:rPr lang="en-US" sz="1800" b="0" i="0" u="none" strike="noStrike">
                <a:latin typeface="Arial"/>
                <a:ea typeface="Arial"/>
                <a:cs typeface="Arial"/>
                <a:sym typeface="Arial"/>
              </a:rPr>
              <a:t>There is also a STEAM Park Teacher Guide that contains lesson plans as well as other ideas and inspiration.</a:t>
            </a:r>
          </a:p>
          <a:p>
            <a:pPr marL="0" lvl="0" indent="0" algn="l" rtl="0">
              <a:spcBef>
                <a:spcPts val="0"/>
              </a:spcBef>
              <a:spcAft>
                <a:spcPts val="0"/>
              </a:spcAft>
              <a:buNone/>
            </a:pPr>
            <a:r>
              <a:rPr lang="en-US" sz="1800">
                <a:effectLst/>
                <a:latin typeface="Arial" panose="020B0604020202020204" pitchFamily="34" charset="0"/>
                <a:ea typeface="Calibri" panose="020F0502020204030204" pitchFamily="34" charset="0"/>
              </a:rPr>
              <a:t>STEAM Park Teacher Guide PDFs –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https://education.lego.com/en-us/product-resources/steam-park/teacher-resources/teacher-guide-pdfs</a:t>
            </a:r>
            <a:endParaRPr lang="en-US" sz="1800" b="0" i="0" u="none" strike="noStrike">
              <a:latin typeface="Arial"/>
              <a:ea typeface="Arial"/>
              <a:cs typeface="Arial"/>
              <a:sym typeface="Arial"/>
            </a:endParaRPr>
          </a:p>
          <a:p>
            <a:pPr marL="0" lvl="0" indent="0" algn="l" rtl="0">
              <a:spcBef>
                <a:spcPts val="0"/>
              </a:spcBef>
              <a:spcAft>
                <a:spcPts val="0"/>
              </a:spcAft>
              <a:buNone/>
            </a:pPr>
            <a:r>
              <a:rPr lang="en-US" sz="1800" b="0" i="0" u="none" strike="noStrike">
                <a:latin typeface="Arial"/>
                <a:ea typeface="Arial"/>
                <a:cs typeface="Arial"/>
                <a:sym typeface="Arial"/>
              </a:rPr>
              <a:t>We suggest pre-teaching the following sessions from the teacher guide if the class or students are new to STEAM Park:</a:t>
            </a:r>
          </a:p>
          <a:p>
            <a:pPr marL="0" lvl="0" indent="0" algn="l" rtl="0">
              <a:spcBef>
                <a:spcPts val="0"/>
              </a:spcBef>
              <a:spcAft>
                <a:spcPts val="0"/>
              </a:spcAft>
              <a:buNone/>
            </a:pPr>
            <a:r>
              <a:rPr lang="en-US" sz="1800" b="0" i="0" u="none" strike="noStrike">
                <a:latin typeface="Arial"/>
                <a:ea typeface="Arial"/>
                <a:cs typeface="Arial"/>
                <a:sym typeface="Arial"/>
              </a:rPr>
              <a:t>1. Functional Elements</a:t>
            </a:r>
          </a:p>
          <a:p>
            <a:pPr marL="0" lvl="0" indent="0" algn="l" rtl="0">
              <a:spcBef>
                <a:spcPts val="0"/>
              </a:spcBef>
              <a:spcAft>
                <a:spcPts val="0"/>
              </a:spcAft>
              <a:buNone/>
            </a:pPr>
            <a:r>
              <a:rPr lang="en-US" sz="1800" b="0" i="0" u="none" strike="noStrike">
                <a:latin typeface="Arial"/>
                <a:ea typeface="Arial"/>
                <a:cs typeface="Arial"/>
                <a:sym typeface="Arial"/>
              </a:rPr>
              <a:t>2. Welcome to STEAM Park</a:t>
            </a:r>
          </a:p>
          <a:p>
            <a:pPr marL="0" lvl="0" indent="0" algn="l" rtl="0">
              <a:spcBef>
                <a:spcPts val="0"/>
              </a:spcBef>
              <a:spcAft>
                <a:spcPts val="0"/>
              </a:spcAft>
              <a:buNone/>
            </a:pPr>
            <a:r>
              <a:rPr lang="en-US" sz="1800" b="0" i="0" u="none" strike="noStrike">
                <a:latin typeface="Arial"/>
                <a:ea typeface="Arial"/>
                <a:cs typeface="Arial"/>
                <a:sym typeface="Arial"/>
              </a:rPr>
              <a:t>3. Gears</a:t>
            </a:r>
            <a:endParaRPr sz="1800" b="0" i="0" u="none" strike="noStrike">
              <a:latin typeface="Arial"/>
              <a:ea typeface="Arial"/>
              <a:cs typeface="Arial"/>
              <a:sym typeface="Arial"/>
            </a:endParaRPr>
          </a:p>
        </p:txBody>
      </p:sp>
      <p:sp>
        <p:nvSpPr>
          <p:cNvPr id="255" name="Google Shape;2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93043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Watch the MASTERPIECE</a:t>
            </a:r>
            <a:r>
              <a:rPr lang="en-US" sz="1800" baseline="30000">
                <a:effectLst/>
                <a:latin typeface="Arial" panose="020B0604020202020204" pitchFamily="34" charset="0"/>
                <a:ea typeface="Calibri" panose="020F0502020204030204" pitchFamily="34" charset="0"/>
                <a:cs typeface="Times New Roman" panose="02020603050405020304" pitchFamily="18" charset="0"/>
              </a:rPr>
              <a:t>SM</a:t>
            </a:r>
            <a:r>
              <a:rPr lang="en-US" sz="1800">
                <a:effectLst/>
                <a:latin typeface="Arial" panose="020B0604020202020204" pitchFamily="34" charset="0"/>
                <a:ea typeface="Calibri" panose="020F0502020204030204" pitchFamily="34" charset="0"/>
                <a:cs typeface="Times New Roman" panose="02020603050405020304" pitchFamily="18" charset="0"/>
              </a:rPr>
              <a:t> Season Launch Video -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https://www.youtube.com/c/FIRSTLEGOLeagueofficial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3" name="Google Shape;2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9855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Helvetica Neue" panose="02000503000000020004" pitchFamily="2" charset="0"/>
            </a:endParaRPr>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247474" y="6003939"/>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702E0E6-D5D1-6942-A6EB-83707AEFA9CB}"/>
              </a:ext>
            </a:extLst>
          </p:cNvPr>
          <p:cNvSpPr/>
          <p:nvPr userDrawn="1"/>
        </p:nvSpPr>
        <p:spPr>
          <a:xfrm>
            <a:off x="7968155" y="6003939"/>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816055496"/>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Resim 1" descr="ekran görüntüsü, grafik, metin, yazı tipi içeren bir resim&#10;&#10;Açıklama otomatik olarak oluşturuldu">
            <a:extLst>
              <a:ext uri="{FF2B5EF4-FFF2-40B4-BE49-F238E27FC236}">
                <a16:creationId xmlns:a16="http://schemas.microsoft.com/office/drawing/2014/main" id="{73C722C5-22E2-59A0-1D18-AC803E76E7AA}"/>
              </a:ext>
            </a:extLst>
          </p:cNvPr>
          <p:cNvPicPr>
            <a:picLocks noChangeAspect="1"/>
          </p:cNvPicPr>
          <p:nvPr userDrawn="1"/>
        </p:nvPicPr>
        <p:blipFill>
          <a:blip r:embed="rId4"/>
          <a:stretch>
            <a:fillRect/>
          </a:stretch>
        </p:blipFill>
        <p:spPr>
          <a:xfrm>
            <a:off x="253768" y="5913401"/>
            <a:ext cx="8332365" cy="840575"/>
          </a:xfrm>
          <a:prstGeom prst="rect">
            <a:avLst/>
          </a:prstGeom>
        </p:spPr>
      </p:pic>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87" r:id="rId1"/>
    <p:sldLayoutId id="214748368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youtube.com/watch?v=Y_8xKTQFFH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youtube.com/c/FIRSTLEGOLeagueoffici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593384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3763601" y="2058920"/>
            <a:ext cx="5864656" cy="2793562"/>
          </a:xfrm>
          <a:prstGeom prst="rect">
            <a:avLst/>
          </a:prstGeom>
        </p:spPr>
        <p:txBody>
          <a:bodyPr lIns="91440" tIns="45720" rIns="91440" bIns="45720" anchor="t">
            <a:noAutofit/>
          </a:bodyPr>
          <a:lstStyle/>
          <a:p>
            <a:pPr marL="0" indent="0" algn="ctr">
              <a:buNone/>
            </a:pPr>
            <a:r>
              <a:rPr lang="tr-TR" sz="540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HAYDİ</a:t>
            </a:r>
            <a:endParaRPr lang="tr-TR"/>
          </a:p>
          <a:p>
            <a:pPr marL="0" indent="0" algn="ctr">
              <a:buNone/>
            </a:pPr>
            <a:r>
              <a:rPr lang="tr-TR" sz="540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BAŞLAYALIM !</a:t>
            </a:r>
            <a:endParaRPr lang="en-US" sz="54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250" normalizeH="0" baseline="0" noProof="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rPr>
              <a:t>GİRİŞ</a:t>
            </a:r>
            <a:endParaRPr kumimoji="0" lang="en-US" sz="2400" b="1" i="0" u="none" strike="noStrike" kern="1200" cap="none" spc="250" normalizeH="0" baseline="0" noProof="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9" name="Picture 8" descr="A box of lego building blocks&#10;&#10;Description automatically generated">
            <a:extLst>
              <a:ext uri="{FF2B5EF4-FFF2-40B4-BE49-F238E27FC236}">
                <a16:creationId xmlns:a16="http://schemas.microsoft.com/office/drawing/2014/main" id="{659C46A8-2F31-E0C1-4DC3-1FF1F08F786F}"/>
              </a:ext>
            </a:extLst>
          </p:cNvPr>
          <p:cNvPicPr>
            <a:picLocks noChangeAspect="1"/>
          </p:cNvPicPr>
          <p:nvPr/>
        </p:nvPicPr>
        <p:blipFill rotWithShape="1">
          <a:blip r:embed="rId3"/>
          <a:srcRect l="3553" t="19665" r="3807" b="19494"/>
          <a:stretch/>
        </p:blipFill>
        <p:spPr>
          <a:xfrm>
            <a:off x="57294" y="2064261"/>
            <a:ext cx="3842856" cy="2523768"/>
          </a:xfrm>
          <a:prstGeom prst="rect">
            <a:avLst/>
          </a:prstGeom>
        </p:spPr>
      </p:pic>
    </p:spTree>
    <p:extLst>
      <p:ext uri="{BB962C8B-B14F-4D97-AF65-F5344CB8AC3E}">
        <p14:creationId xmlns:p14="http://schemas.microsoft.com/office/powerpoint/2010/main" val="400654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3" name="Picture 2">
            <a:extLst>
              <a:ext uri="{FF2B5EF4-FFF2-40B4-BE49-F238E27FC236}">
                <a16:creationId xmlns:a16="http://schemas.microsoft.com/office/drawing/2014/main" id="{4D2E43EE-99B9-1B54-F7D5-D4CBC35A85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784"/>
          <a:stretch/>
        </p:blipFill>
        <p:spPr>
          <a:xfrm>
            <a:off x="144965" y="2216683"/>
            <a:ext cx="2709747" cy="2938488"/>
          </a:xfrm>
          <a:prstGeom prst="rect">
            <a:avLst/>
          </a:prstGeom>
        </p:spPr>
      </p:pic>
      <p:sp>
        <p:nvSpPr>
          <p:cNvPr id="223" name="Google Shape;223;p29"/>
          <p:cNvSpPr txBox="1">
            <a:spLocks noGrp="1"/>
          </p:cNvSpPr>
          <p:nvPr>
            <p:ph type="title" idx="4294967295"/>
          </p:nvPr>
        </p:nvSpPr>
        <p:spPr>
          <a:xfrm>
            <a:off x="454025" y="298450"/>
            <a:ext cx="8689975" cy="83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62D91"/>
              </a:buClr>
              <a:buSzPts val="3200"/>
              <a:buFont typeface="Helvetica Neue"/>
              <a:buNone/>
            </a:pPr>
            <a:r>
              <a:rPr lang="tr-TR" sz="3200" i="1">
                <a:solidFill>
                  <a:srgbClr val="662D91"/>
                </a:solidFill>
                <a:latin typeface="Roboto" panose="02000000000000000000" pitchFamily="2" charset="0"/>
                <a:ea typeface="Roboto" panose="02000000000000000000" pitchFamily="2" charset="0"/>
                <a:cs typeface="Roboto" panose="02000000000000000000" pitchFamily="2" charset="0"/>
              </a:rPr>
              <a:t>Minik Bilim Kahramanları Keşfediyor / </a:t>
            </a:r>
            <a:br>
              <a:rPr lang="tr-TR" sz="3200" i="1">
                <a:solidFill>
                  <a:srgbClr val="662D91"/>
                </a:solidFill>
                <a:latin typeface="Roboto" panose="02000000000000000000" pitchFamily="2" charset="0"/>
                <a:ea typeface="Roboto" panose="02000000000000000000" pitchFamily="2" charset="0"/>
                <a:cs typeface="Roboto" panose="02000000000000000000" pitchFamily="2" charset="0"/>
              </a:rPr>
            </a:br>
            <a:r>
              <a:rPr lang="en-US" sz="3200" i="1">
                <a:solidFill>
                  <a:srgbClr val="662D91"/>
                </a:solidFill>
                <a:latin typeface="Roboto" panose="02000000000000000000" pitchFamily="2" charset="0"/>
                <a:ea typeface="Roboto" panose="02000000000000000000" pitchFamily="2" charset="0"/>
                <a:cs typeface="Roboto" panose="02000000000000000000" pitchFamily="2" charset="0"/>
              </a:rPr>
              <a:t>FIRST</a:t>
            </a:r>
            <a:r>
              <a:rPr lang="en-US" sz="3200" i="1" baseline="3000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a:solidFill>
                  <a:srgbClr val="662D91"/>
                </a:solidFill>
                <a:latin typeface="Roboto" panose="02000000000000000000" pitchFamily="2" charset="0"/>
                <a:ea typeface="Roboto" panose="02000000000000000000" pitchFamily="2" charset="0"/>
                <a:cs typeface="Roboto" panose="02000000000000000000" pitchFamily="2" charset="0"/>
              </a:rPr>
              <a:t> LEGO</a:t>
            </a:r>
            <a:r>
              <a:rPr lang="en-US" sz="3200" i="1" baseline="3000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a:solidFill>
                  <a:srgbClr val="662D91"/>
                </a:solidFill>
                <a:latin typeface="Roboto" panose="02000000000000000000" pitchFamily="2" charset="0"/>
                <a:ea typeface="Roboto" panose="02000000000000000000" pitchFamily="2" charset="0"/>
                <a:cs typeface="Roboto" panose="02000000000000000000" pitchFamily="2" charset="0"/>
              </a:rPr>
              <a:t> League Discover</a:t>
            </a:r>
            <a:r>
              <a:rPr lang="tr-TR" sz="3200">
                <a:solidFill>
                  <a:srgbClr val="662D91"/>
                </a:solidFill>
                <a:latin typeface="Roboto" panose="02000000000000000000" pitchFamily="2" charset="0"/>
                <a:ea typeface="Roboto" panose="02000000000000000000" pitchFamily="2" charset="0"/>
                <a:cs typeface="Roboto" panose="02000000000000000000" pitchFamily="2" charset="0"/>
              </a:rPr>
              <a:t> Nedir</a:t>
            </a:r>
            <a:r>
              <a:rPr lang="en-US" sz="3200">
                <a:solidFill>
                  <a:srgbClr val="662D91"/>
                </a:solidFill>
                <a:latin typeface="Roboto" panose="02000000000000000000" pitchFamily="2" charset="0"/>
                <a:ea typeface="Roboto" panose="02000000000000000000" pitchFamily="2" charset="0"/>
                <a:cs typeface="Roboto" panose="02000000000000000000" pitchFamily="2" charset="0"/>
              </a:rPr>
              <a:t>?</a:t>
            </a:r>
            <a:endParaRPr>
              <a:latin typeface="Roboto" panose="02000000000000000000" pitchFamily="2" charset="0"/>
              <a:ea typeface="Roboto" panose="02000000000000000000" pitchFamily="2" charset="0"/>
              <a:cs typeface="Roboto" panose="02000000000000000000" pitchFamily="2" charset="0"/>
            </a:endParaRPr>
          </a:p>
        </p:txBody>
      </p:sp>
      <p:pic>
        <p:nvPicPr>
          <p:cNvPr id="2" name="Picture 1">
            <a:hlinkClick r:id="rId4"/>
            <a:extLst>
              <a:ext uri="{FF2B5EF4-FFF2-40B4-BE49-F238E27FC236}">
                <a16:creationId xmlns:a16="http://schemas.microsoft.com/office/drawing/2014/main" id="{9E469789-9DAF-222C-71FF-12FEF1FD26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9254" y="2216683"/>
            <a:ext cx="5775158" cy="29260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Google Shape;223;p29">
            <a:extLst>
              <a:ext uri="{FF2B5EF4-FFF2-40B4-BE49-F238E27FC236}">
                <a16:creationId xmlns:a16="http://schemas.microsoft.com/office/drawing/2014/main" id="{995B0CA8-2126-5944-2CF6-B071EFA28942}"/>
              </a:ext>
            </a:extLst>
          </p:cNvPr>
          <p:cNvSpPr txBox="1">
            <a:spLocks/>
          </p:cNvSpPr>
          <p:nvPr/>
        </p:nvSpPr>
        <p:spPr>
          <a:xfrm>
            <a:off x="7091131" y="5370928"/>
            <a:ext cx="1867936" cy="505890"/>
          </a:xfrm>
          <a:prstGeom prst="rect">
            <a:avLst/>
          </a:prstGeom>
          <a:noFill/>
          <a:ln>
            <a:noFill/>
          </a:ln>
        </p:spPr>
        <p:txBody>
          <a:bodyPr spcFirstLastPara="1" wrap="square" lIns="91425" tIns="45700" rIns="91425" bIns="45700" anchor="ctr" anchorCtr="0">
            <a:normAutofit fontScale="97500" lnSpcReduction="10000"/>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spcBef>
                <a:spcPts val="0"/>
              </a:spcBef>
              <a:buClr>
                <a:srgbClr val="662D91"/>
              </a:buClr>
              <a:buSzPts val="3200"/>
              <a:buFont typeface="Helvetica Neue"/>
              <a:buNone/>
            </a:pPr>
            <a:r>
              <a:rPr lang="tr-TR" sz="1600" i="1">
                <a:solidFill>
                  <a:srgbClr val="662D91"/>
                </a:solidFill>
                <a:latin typeface="Roboto" panose="02000000000000000000" pitchFamily="2" charset="0"/>
                <a:ea typeface="Roboto" panose="02000000000000000000" pitchFamily="2" charset="0"/>
                <a:cs typeface="Roboto" panose="02000000000000000000" pitchFamily="2" charset="0"/>
              </a:rPr>
              <a:t>Video dili </a:t>
            </a:r>
            <a:r>
              <a:rPr lang="tr-TR" sz="1600" i="1" err="1">
                <a:solidFill>
                  <a:srgbClr val="662D91"/>
                </a:solidFill>
                <a:latin typeface="Roboto" panose="02000000000000000000" pitchFamily="2" charset="0"/>
                <a:ea typeface="Roboto" panose="02000000000000000000" pitchFamily="2" charset="0"/>
                <a:cs typeface="Roboto" panose="02000000000000000000" pitchFamily="2" charset="0"/>
              </a:rPr>
              <a:t>İngilizce’dir</a:t>
            </a:r>
            <a:r>
              <a:rPr lang="tr-TR" sz="1600" i="1">
                <a:solidFill>
                  <a:srgbClr val="662D91"/>
                </a:solidFill>
                <a:latin typeface="Roboto" panose="02000000000000000000" pitchFamily="2" charset="0"/>
                <a:ea typeface="Roboto" panose="02000000000000000000" pitchFamily="2" charset="0"/>
                <a:cs typeface="Roboto" panose="02000000000000000000" pitchFamily="2" charset="0"/>
              </a:rPr>
              <a:t>.</a:t>
            </a:r>
            <a:endParaRPr lang="tr-TR" sz="20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406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aphicFrame>
        <p:nvGraphicFramePr>
          <p:cNvPr id="230" name="Google Shape;230;p30"/>
          <p:cNvGraphicFramePr/>
          <p:nvPr>
            <p:extLst>
              <p:ext uri="{D42A27DB-BD31-4B8C-83A1-F6EECF244321}">
                <p14:modId xmlns:p14="http://schemas.microsoft.com/office/powerpoint/2010/main" val="135681347"/>
              </p:ext>
            </p:extLst>
          </p:nvPr>
        </p:nvGraphicFramePr>
        <p:xfrm>
          <a:off x="735875" y="457020"/>
          <a:ext cx="7672250" cy="5593568"/>
        </p:xfrm>
        <a:graphic>
          <a:graphicData uri="http://schemas.openxmlformats.org/drawingml/2006/table">
            <a:tbl>
              <a:tblPr firstRow="1" bandRow="1">
                <a:noFill/>
              </a:tblPr>
              <a:tblGrid>
                <a:gridCol w="3836125">
                  <a:extLst>
                    <a:ext uri="{9D8B030D-6E8A-4147-A177-3AD203B41FA5}">
                      <a16:colId xmlns:a16="http://schemas.microsoft.com/office/drawing/2014/main" val="20000"/>
                    </a:ext>
                  </a:extLst>
                </a:gridCol>
                <a:gridCol w="3836125">
                  <a:extLst>
                    <a:ext uri="{9D8B030D-6E8A-4147-A177-3AD203B41FA5}">
                      <a16:colId xmlns:a16="http://schemas.microsoft.com/office/drawing/2014/main" val="20001"/>
                    </a:ext>
                  </a:extLst>
                </a:gridCol>
              </a:tblGrid>
              <a:tr h="2756593">
                <a:tc>
                  <a:txBody>
                    <a:bodyPr/>
                    <a:lstStyle/>
                    <a:p>
                      <a:pPr marL="0" marR="0" lvl="0" indent="0" algn="l" rtl="0">
                        <a:spcBef>
                          <a:spcPts val="0"/>
                        </a:spcBef>
                        <a:spcAft>
                          <a:spcPts val="0"/>
                        </a:spcAft>
                        <a:buNone/>
                      </a:pPr>
                      <a:endParaRPr sz="1800"/>
                    </a:p>
                  </a:txBody>
                  <a:tcPr marL="91450" marR="91450" marT="45725" marB="457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2836975">
                <a:tc>
                  <a:txBody>
                    <a:bodyPr/>
                    <a:lstStyle/>
                    <a:p>
                      <a:pPr marL="0" marR="0" lvl="0" indent="0" algn="l" rtl="0">
                        <a:spcBef>
                          <a:spcPts val="0"/>
                        </a:spcBef>
                        <a:spcAft>
                          <a:spcPts val="0"/>
                        </a:spcAft>
                        <a:buNone/>
                      </a:pPr>
                      <a:endParaRPr sz="1800"/>
                    </a:p>
                  </a:txBody>
                  <a:tcPr marL="91450" marR="91450" marT="45725" marB="457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33" name="Google Shape;233;p30"/>
          <p:cNvSpPr/>
          <p:nvPr/>
        </p:nvSpPr>
        <p:spPr>
          <a:xfrm>
            <a:off x="1243536" y="658471"/>
            <a:ext cx="2745569" cy="486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Izzy,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müzik</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gösterilerindeki</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FF781D"/>
                </a:solidFill>
                <a:latin typeface="Roboto" panose="02000000000000000000" pitchFamily="2" charset="0"/>
                <a:ea typeface="Roboto" panose="02000000000000000000" pitchFamily="2" charset="0"/>
                <a:cs typeface="Roboto" panose="02000000000000000000" pitchFamily="2" charset="0"/>
                <a:sym typeface="Arial"/>
              </a:rPr>
              <a:t>seslere</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ve</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FF781D"/>
                </a:solidFill>
                <a:latin typeface="Roboto" panose="02000000000000000000" pitchFamily="2" charset="0"/>
                <a:ea typeface="Roboto" panose="02000000000000000000" pitchFamily="2" charset="0"/>
                <a:cs typeface="Roboto" panose="02000000000000000000" pitchFamily="2" charset="0"/>
                <a:sym typeface="Arial"/>
              </a:rPr>
              <a:t>ışıklara</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bayılıyor</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a:t>
            </a:r>
            <a:endParaRPr lang="en-US" sz="1400">
              <a:solidFill>
                <a:srgbClr val="662F90"/>
              </a:solidFill>
              <a:latin typeface="Roboto" panose="02000000000000000000" pitchFamily="2" charset="0"/>
              <a:ea typeface="Roboto" panose="02000000000000000000" pitchFamily="2" charset="0"/>
              <a:cs typeface="Roboto" panose="02000000000000000000" pitchFamily="2" charset="0"/>
            </a:endParaRPr>
          </a:p>
        </p:txBody>
      </p:sp>
      <p:sp>
        <p:nvSpPr>
          <p:cNvPr id="240" name="Google Shape;240;p30"/>
          <p:cNvSpPr/>
          <p:nvPr/>
        </p:nvSpPr>
        <p:spPr>
          <a:xfrm>
            <a:off x="4182154" y="1686453"/>
            <a:ext cx="790329" cy="257908"/>
          </a:xfrm>
          <a:prstGeom prst="rightArrow">
            <a:avLst>
              <a:gd name="adj1" fmla="val 50000"/>
              <a:gd name="adj2" fmla="val 50000"/>
            </a:avLst>
          </a:prstGeom>
          <a:solidFill>
            <a:srgbClr val="662D91"/>
          </a:solidFill>
          <a:ln w="12700" cap="flat" cmpd="sng">
            <a:solidFill>
              <a:srgbClr val="662D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41" name="Google Shape;241;p30"/>
          <p:cNvSpPr/>
          <p:nvPr/>
        </p:nvSpPr>
        <p:spPr>
          <a:xfrm>
            <a:off x="4156043" y="4535160"/>
            <a:ext cx="790329" cy="257908"/>
          </a:xfrm>
          <a:prstGeom prst="rightArrow">
            <a:avLst>
              <a:gd name="adj1" fmla="val 50000"/>
              <a:gd name="adj2" fmla="val 50000"/>
            </a:avLst>
          </a:prstGeom>
          <a:solidFill>
            <a:srgbClr val="662D91"/>
          </a:solidFill>
          <a:ln w="12700" cap="flat" cmpd="sng">
            <a:solidFill>
              <a:srgbClr val="662D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42" name="Google Shape;242;p30"/>
          <p:cNvSpPr/>
          <p:nvPr/>
        </p:nvSpPr>
        <p:spPr>
          <a:xfrm rot="8951423">
            <a:off x="4133016" y="3161069"/>
            <a:ext cx="790329" cy="257908"/>
          </a:xfrm>
          <a:prstGeom prst="rightArrow">
            <a:avLst>
              <a:gd name="adj1" fmla="val 50000"/>
              <a:gd name="adj2" fmla="val 50000"/>
            </a:avLst>
          </a:prstGeom>
          <a:solidFill>
            <a:srgbClr val="662D91"/>
          </a:solidFill>
          <a:ln w="12700" cap="flat" cmpd="sng">
            <a:solidFill>
              <a:srgbClr val="662D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pic>
        <p:nvPicPr>
          <p:cNvPr id="4" name="Picture 3">
            <a:extLst>
              <a:ext uri="{FF2B5EF4-FFF2-40B4-BE49-F238E27FC236}">
                <a16:creationId xmlns:a16="http://schemas.microsoft.com/office/drawing/2014/main" id="{30C15D27-FF1F-AF83-37EF-2DC8F98BEF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3689" y="1167874"/>
            <a:ext cx="1828800" cy="1828800"/>
          </a:xfrm>
          <a:prstGeom prst="rect">
            <a:avLst/>
          </a:prstGeom>
        </p:spPr>
      </p:pic>
      <p:pic>
        <p:nvPicPr>
          <p:cNvPr id="8" name="Picture 7">
            <a:extLst>
              <a:ext uri="{FF2B5EF4-FFF2-40B4-BE49-F238E27FC236}">
                <a16:creationId xmlns:a16="http://schemas.microsoft.com/office/drawing/2014/main" id="{92911792-6215-4643-FB65-DF672CD00E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7051" y="1167874"/>
            <a:ext cx="1828800" cy="1828800"/>
          </a:xfrm>
          <a:prstGeom prst="rect">
            <a:avLst/>
          </a:prstGeom>
        </p:spPr>
      </p:pic>
      <p:pic>
        <p:nvPicPr>
          <p:cNvPr id="11" name="Picture 10">
            <a:extLst>
              <a:ext uri="{FF2B5EF4-FFF2-40B4-BE49-F238E27FC236}">
                <a16:creationId xmlns:a16="http://schemas.microsoft.com/office/drawing/2014/main" id="{DF812B7E-11C7-E259-FD0B-3A83563FC2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433" y="4025224"/>
            <a:ext cx="1828800" cy="1828800"/>
          </a:xfrm>
          <a:prstGeom prst="rect">
            <a:avLst/>
          </a:prstGeom>
        </p:spPr>
      </p:pic>
      <p:pic>
        <p:nvPicPr>
          <p:cNvPr id="13" name="Picture 12">
            <a:extLst>
              <a:ext uri="{FF2B5EF4-FFF2-40B4-BE49-F238E27FC236}">
                <a16:creationId xmlns:a16="http://schemas.microsoft.com/office/drawing/2014/main" id="{501BF667-65A6-6B30-ADE5-1F5CBCB3EA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38418" y="4010945"/>
            <a:ext cx="1828800" cy="1828800"/>
          </a:xfrm>
          <a:prstGeom prst="rect">
            <a:avLst/>
          </a:prstGeom>
        </p:spPr>
      </p:pic>
      <p:sp>
        <p:nvSpPr>
          <p:cNvPr id="14" name="Google Shape;233;p30">
            <a:extLst>
              <a:ext uri="{FF2B5EF4-FFF2-40B4-BE49-F238E27FC236}">
                <a16:creationId xmlns:a16="http://schemas.microsoft.com/office/drawing/2014/main" id="{A4751F45-E354-87D5-CF16-C6F326CFC2E9}"/>
              </a:ext>
            </a:extLst>
          </p:cNvPr>
          <p:cNvSpPr/>
          <p:nvPr/>
        </p:nvSpPr>
        <p:spPr>
          <a:xfrm>
            <a:off x="5328864" y="535277"/>
            <a:ext cx="2965846" cy="609838"/>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Izzy,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müzede</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sanat</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ve</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tarih</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hakkında</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FF781D"/>
                </a:solidFill>
                <a:latin typeface="Roboto" panose="02000000000000000000" pitchFamily="2" charset="0"/>
                <a:ea typeface="Roboto" panose="02000000000000000000" pitchFamily="2" charset="0"/>
                <a:cs typeface="Roboto" panose="02000000000000000000" pitchFamily="2" charset="0"/>
                <a:sym typeface="Arial"/>
              </a:rPr>
              <a:t>bilgi</a:t>
            </a:r>
            <a:r>
              <a:rPr lang="en-US" sz="1400" b="0" i="0" u="none" strike="noStrike" cap="none">
                <a:solidFill>
                  <a:srgbClr val="FF781D"/>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FF781D"/>
                </a:solidFill>
                <a:latin typeface="Roboto" panose="02000000000000000000" pitchFamily="2" charset="0"/>
                <a:ea typeface="Roboto" panose="02000000000000000000" pitchFamily="2" charset="0"/>
                <a:cs typeface="Roboto" panose="02000000000000000000" pitchFamily="2" charset="0"/>
                <a:sym typeface="Arial"/>
              </a:rPr>
              <a:t>edinmenin</a:t>
            </a:r>
            <a:r>
              <a:rPr lang="en-US" sz="1400" b="0" i="0" u="none" strike="noStrike" cap="none">
                <a:solidFill>
                  <a:srgbClr val="FF781D"/>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FF781D"/>
                </a:solidFill>
                <a:latin typeface="Roboto" panose="02000000000000000000" pitchFamily="2" charset="0"/>
                <a:ea typeface="Roboto" panose="02000000000000000000" pitchFamily="2" charset="0"/>
                <a:cs typeface="Roboto" panose="02000000000000000000" pitchFamily="2" charset="0"/>
                <a:sym typeface="Arial"/>
              </a:rPr>
              <a:t>eğlenceli</a:t>
            </a:r>
            <a:r>
              <a:rPr lang="en-US" sz="1400" b="0" i="0" u="none" strike="noStrike" cap="none">
                <a:solidFill>
                  <a:srgbClr val="FF781D"/>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olduğunu</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düşünüyor</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a:t>
            </a:r>
          </a:p>
        </p:txBody>
      </p:sp>
      <p:sp>
        <p:nvSpPr>
          <p:cNvPr id="17" name="Google Shape;233;p30">
            <a:extLst>
              <a:ext uri="{FF2B5EF4-FFF2-40B4-BE49-F238E27FC236}">
                <a16:creationId xmlns:a16="http://schemas.microsoft.com/office/drawing/2014/main" id="{3DA2E19E-CAA4-7FB5-3952-59F1C5C90384}"/>
              </a:ext>
            </a:extLst>
          </p:cNvPr>
          <p:cNvSpPr/>
          <p:nvPr/>
        </p:nvSpPr>
        <p:spPr>
          <a:xfrm>
            <a:off x="1301189" y="3442013"/>
            <a:ext cx="3077229" cy="48664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Bir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tiyatroda</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sahnenin</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FF781D"/>
                </a:solidFill>
                <a:latin typeface="Roboto" panose="02000000000000000000" pitchFamily="2" charset="0"/>
                <a:ea typeface="Roboto" panose="02000000000000000000" pitchFamily="2" charset="0"/>
                <a:cs typeface="Roboto" panose="02000000000000000000" pitchFamily="2" charset="0"/>
                <a:sym typeface="Arial"/>
              </a:rPr>
              <a:t>hareket</a:t>
            </a:r>
            <a:r>
              <a:rPr lang="en-US" sz="1400" b="0" i="0" u="none" strike="noStrike" cap="none">
                <a:solidFill>
                  <a:srgbClr val="FF781D"/>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FF781D"/>
                </a:solidFill>
                <a:latin typeface="Roboto" panose="02000000000000000000" pitchFamily="2" charset="0"/>
                <a:ea typeface="Roboto" panose="02000000000000000000" pitchFamily="2" charset="0"/>
                <a:cs typeface="Roboto" panose="02000000000000000000" pitchFamily="2" charset="0"/>
                <a:sym typeface="Arial"/>
              </a:rPr>
              <a:t>etmesi</a:t>
            </a:r>
            <a:r>
              <a:rPr lang="en-US" sz="1400" b="0" i="0" u="none" strike="noStrike" cap="none">
                <a:solidFill>
                  <a:srgbClr val="FF781D"/>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ve</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FF781D"/>
                </a:solidFill>
                <a:latin typeface="Roboto" panose="02000000000000000000" pitchFamily="2" charset="0"/>
                <a:ea typeface="Roboto" panose="02000000000000000000" pitchFamily="2" charset="0"/>
                <a:cs typeface="Roboto" panose="02000000000000000000" pitchFamily="2" charset="0"/>
                <a:sym typeface="Arial"/>
              </a:rPr>
              <a:t>dönmesi</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Izzy'yi</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hayrete</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a:t>
            </a:r>
            <a:r>
              <a:rPr lang="en-US" sz="1400" b="0" i="0" u="none" strike="noStrike" cap="none" err="1">
                <a:solidFill>
                  <a:srgbClr val="662F90"/>
                </a:solidFill>
                <a:latin typeface="Roboto" panose="02000000000000000000" pitchFamily="2" charset="0"/>
                <a:ea typeface="Roboto" panose="02000000000000000000" pitchFamily="2" charset="0"/>
                <a:cs typeface="Roboto" panose="02000000000000000000" pitchFamily="2" charset="0"/>
                <a:sym typeface="Arial"/>
              </a:rPr>
              <a:t>düşürüyor</a:t>
            </a:r>
            <a:r>
              <a:rPr lang="en-US"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a:t>
            </a:r>
            <a:endParaRPr sz="1400">
              <a:solidFill>
                <a:srgbClr val="662F90"/>
              </a:solidFill>
              <a:latin typeface="Roboto" panose="02000000000000000000" pitchFamily="2" charset="0"/>
              <a:ea typeface="Roboto" panose="02000000000000000000" pitchFamily="2" charset="0"/>
              <a:cs typeface="Roboto" panose="02000000000000000000" pitchFamily="2" charset="0"/>
            </a:endParaRPr>
          </a:p>
        </p:txBody>
      </p:sp>
      <p:sp>
        <p:nvSpPr>
          <p:cNvPr id="18" name="Google Shape;233;p30">
            <a:extLst>
              <a:ext uri="{FF2B5EF4-FFF2-40B4-BE49-F238E27FC236}">
                <a16:creationId xmlns:a16="http://schemas.microsoft.com/office/drawing/2014/main" id="{F97C2746-FCE3-D73B-34D0-63FADA9BB1A3}"/>
              </a:ext>
            </a:extLst>
          </p:cNvPr>
          <p:cNvSpPr/>
          <p:nvPr/>
        </p:nvSpPr>
        <p:spPr>
          <a:xfrm>
            <a:off x="5223597" y="3461505"/>
            <a:ext cx="2855708" cy="48664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da-DK"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Izzy ve arkadaşlarının kendi gösterileri için çok parlak </a:t>
            </a:r>
            <a:r>
              <a:rPr lang="da-DK" sz="1400" b="0" i="0" u="none" strike="noStrike" cap="none">
                <a:solidFill>
                  <a:srgbClr val="FF781D"/>
                </a:solidFill>
                <a:latin typeface="Roboto" panose="02000000000000000000" pitchFamily="2" charset="0"/>
                <a:ea typeface="Roboto" panose="02000000000000000000" pitchFamily="2" charset="0"/>
                <a:cs typeface="Roboto" panose="02000000000000000000" pitchFamily="2" charset="0"/>
                <a:sym typeface="Arial"/>
              </a:rPr>
              <a:t>fikirleri</a:t>
            </a:r>
            <a:r>
              <a:rPr lang="da-DK" sz="1400" b="0" i="0" u="none" strike="noStrike" cap="none">
                <a:solidFill>
                  <a:srgbClr val="662F90"/>
                </a:solidFill>
                <a:latin typeface="Roboto" panose="02000000000000000000" pitchFamily="2" charset="0"/>
                <a:ea typeface="Roboto" panose="02000000000000000000" pitchFamily="2" charset="0"/>
                <a:cs typeface="Roboto" panose="02000000000000000000" pitchFamily="2" charset="0"/>
                <a:sym typeface="Arial"/>
              </a:rPr>
              <a:t> var!</a:t>
            </a:r>
            <a:endParaRPr sz="140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22" name="Picture 21">
            <a:extLst>
              <a:ext uri="{FF2B5EF4-FFF2-40B4-BE49-F238E27FC236}">
                <a16:creationId xmlns:a16="http://schemas.microsoft.com/office/drawing/2014/main" id="{3CCCB845-36FD-E216-B138-7B6157BBEDBC}"/>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136" y="1933862"/>
            <a:ext cx="1316736" cy="1645920"/>
          </a:xfrm>
          <a:prstGeom prst="rect">
            <a:avLst/>
          </a:prstGeom>
        </p:spPr>
      </p:pic>
      <p:sp>
        <p:nvSpPr>
          <p:cNvPr id="2" name="Metin kutusu 1">
            <a:extLst>
              <a:ext uri="{FF2B5EF4-FFF2-40B4-BE49-F238E27FC236}">
                <a16:creationId xmlns:a16="http://schemas.microsoft.com/office/drawing/2014/main" id="{7F7FD8F9-91CC-FC63-1147-DD6A67A96376}"/>
              </a:ext>
            </a:extLst>
          </p:cNvPr>
          <p:cNvSpPr txBox="1"/>
          <p:nvPr/>
        </p:nvSpPr>
        <p:spPr>
          <a:xfrm>
            <a:off x="3391416" y="60672"/>
            <a:ext cx="2664810" cy="369332"/>
          </a:xfrm>
          <a:prstGeom prst="rect">
            <a:avLst/>
          </a:prstGeom>
          <a:noFill/>
        </p:spPr>
        <p:txBody>
          <a:bodyPr wrap="square" rtlCol="0">
            <a:spAutoFit/>
          </a:bodyPr>
          <a:lstStyle/>
          <a:p>
            <a:r>
              <a:rPr lang="tr-TR" b="1">
                <a:solidFill>
                  <a:srgbClr val="662F90"/>
                </a:solidFill>
                <a:latin typeface="Comic Sans MS" panose="030F0702030302020204" pitchFamily="66" charset="0"/>
              </a:rPr>
              <a:t>KEŞİF HİKAYESİ</a:t>
            </a:r>
          </a:p>
        </p:txBody>
      </p:sp>
    </p:spTree>
    <p:extLst>
      <p:ext uri="{BB962C8B-B14F-4D97-AF65-F5344CB8AC3E}">
        <p14:creationId xmlns:p14="http://schemas.microsoft.com/office/powerpoint/2010/main" val="233753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p:nvPr/>
        </p:nvSpPr>
        <p:spPr>
          <a:xfrm>
            <a:off x="263047" y="365127"/>
            <a:ext cx="842647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50" name="Google Shape;250;p31"/>
          <p:cNvSpPr txBox="1">
            <a:spLocks noGrp="1"/>
          </p:cNvSpPr>
          <p:nvPr>
            <p:ph type="title" idx="4294967295"/>
          </p:nvPr>
        </p:nvSpPr>
        <p:spPr>
          <a:xfrm>
            <a:off x="0" y="365125"/>
            <a:ext cx="78867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Helvetica Neue"/>
              <a:buNone/>
            </a:pPr>
            <a:r>
              <a:rPr lang="tr-TR">
                <a:solidFill>
                  <a:schemeClr val="lt1"/>
                </a:solidFill>
                <a:latin typeface="Roboto" panose="02000000000000000000" pitchFamily="2" charset="0"/>
                <a:ea typeface="Roboto" panose="02000000000000000000" pitchFamily="2" charset="0"/>
                <a:cs typeface="Roboto" panose="02000000000000000000" pitchFamily="2" charset="0"/>
              </a:rPr>
              <a:t>   Her Oturum Aşağıdakileri İçerir</a:t>
            </a:r>
            <a:endParaRPr>
              <a:latin typeface="Roboto" panose="02000000000000000000" pitchFamily="2" charset="0"/>
              <a:ea typeface="Roboto" panose="02000000000000000000" pitchFamily="2" charset="0"/>
              <a:cs typeface="Roboto" panose="02000000000000000000" pitchFamily="2" charset="0"/>
            </a:endParaRPr>
          </a:p>
        </p:txBody>
      </p:sp>
      <p:sp>
        <p:nvSpPr>
          <p:cNvPr id="251" name="Google Shape;251;p31"/>
          <p:cNvSpPr txBox="1">
            <a:spLocks noGrp="1"/>
          </p:cNvSpPr>
          <p:nvPr>
            <p:ph type="body" idx="4294967295"/>
          </p:nvPr>
        </p:nvSpPr>
        <p:spPr>
          <a:xfrm>
            <a:off x="984250" y="1490663"/>
            <a:ext cx="8159750" cy="4525962"/>
          </a:xfrm>
          <a:prstGeom prst="rect">
            <a:avLst/>
          </a:prstGeom>
          <a:noFill/>
          <a:ln>
            <a:noFill/>
          </a:ln>
        </p:spPr>
        <p:txBody>
          <a:bodyPr spcFirstLastPara="1" wrap="square" lIns="91425" tIns="45700" rIns="91425" bIns="45700" anchor="t" anchorCtr="0">
            <a:normAutofit/>
          </a:bodyPr>
          <a:lstStyle/>
          <a:p>
            <a:pPr indent="-457200">
              <a:spcBef>
                <a:spcPts val="0"/>
              </a:spcBef>
              <a:buClr>
                <a:srgbClr val="662F90"/>
              </a:buClr>
              <a:buSzPts val="3600"/>
            </a:pPr>
            <a:r>
              <a:rPr lang="tr-TR" sz="3600">
                <a:solidFill>
                  <a:srgbClr val="FF781D"/>
                </a:solidFill>
                <a:latin typeface="Roboto" panose="02000000000000000000" pitchFamily="2" charset="0"/>
                <a:ea typeface="Roboto" panose="02000000000000000000" pitchFamily="2" charset="0"/>
                <a:cs typeface="Roboto" panose="02000000000000000000" pitchFamily="2" charset="0"/>
              </a:rPr>
              <a:t>Büyük Soru</a:t>
            </a:r>
            <a:endParaRPr>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tr-TR" sz="3600">
                <a:solidFill>
                  <a:srgbClr val="FF781D"/>
                </a:solidFill>
                <a:latin typeface="Roboto" panose="02000000000000000000" pitchFamily="2" charset="0"/>
                <a:ea typeface="Roboto" panose="02000000000000000000" pitchFamily="2" charset="0"/>
                <a:cs typeface="Roboto" panose="02000000000000000000" pitchFamily="2" charset="0"/>
              </a:rPr>
              <a:t>Altı Tuğla İle Isınma</a:t>
            </a:r>
            <a:endParaRPr>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tr-TR" sz="3600">
                <a:solidFill>
                  <a:srgbClr val="FF781D"/>
                </a:solidFill>
                <a:latin typeface="Roboto" panose="02000000000000000000" pitchFamily="2" charset="0"/>
                <a:ea typeface="Roboto" panose="02000000000000000000" pitchFamily="2" charset="0"/>
                <a:cs typeface="Roboto" panose="02000000000000000000" pitchFamily="2" charset="0"/>
              </a:rPr>
              <a:t>Keşif</a:t>
            </a:r>
            <a:r>
              <a:rPr lang="en-US" sz="3600">
                <a:solidFill>
                  <a:srgbClr val="FF781D"/>
                </a:solidFill>
                <a:latin typeface="Roboto" panose="02000000000000000000" pitchFamily="2" charset="0"/>
                <a:ea typeface="Roboto" panose="02000000000000000000" pitchFamily="2" charset="0"/>
                <a:cs typeface="Roboto" panose="02000000000000000000" pitchFamily="2" charset="0"/>
              </a:rPr>
              <a:t> </a:t>
            </a:r>
            <a:r>
              <a:rPr lang="tr-TR" sz="3600">
                <a:solidFill>
                  <a:srgbClr val="FF781D"/>
                </a:solidFill>
                <a:latin typeface="Roboto" panose="02000000000000000000" pitchFamily="2" charset="0"/>
                <a:ea typeface="Roboto" panose="02000000000000000000" pitchFamily="2" charset="0"/>
                <a:cs typeface="Roboto" panose="02000000000000000000" pitchFamily="2" charset="0"/>
              </a:rPr>
              <a:t>Görevi</a:t>
            </a:r>
            <a:endParaRPr>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tr-TR" sz="3600">
                <a:solidFill>
                  <a:srgbClr val="FF781D"/>
                </a:solidFill>
                <a:latin typeface="Roboto" panose="02000000000000000000" pitchFamily="2" charset="0"/>
                <a:ea typeface="Roboto" panose="02000000000000000000" pitchFamily="2" charset="0"/>
                <a:cs typeface="Roboto" panose="02000000000000000000" pitchFamily="2" charset="0"/>
              </a:rPr>
              <a:t>İnşa</a:t>
            </a:r>
            <a:r>
              <a:rPr lang="en-US" sz="3600">
                <a:solidFill>
                  <a:srgbClr val="FF781D"/>
                </a:solidFill>
                <a:latin typeface="Roboto" panose="02000000000000000000" pitchFamily="2" charset="0"/>
                <a:ea typeface="Roboto" panose="02000000000000000000" pitchFamily="2" charset="0"/>
                <a:cs typeface="Roboto" panose="02000000000000000000" pitchFamily="2" charset="0"/>
              </a:rPr>
              <a:t> </a:t>
            </a:r>
            <a:r>
              <a:rPr lang="tr-TR" sz="3600">
                <a:solidFill>
                  <a:srgbClr val="FF781D"/>
                </a:solidFill>
                <a:latin typeface="Roboto" panose="02000000000000000000" pitchFamily="2" charset="0"/>
                <a:ea typeface="Roboto" panose="02000000000000000000" pitchFamily="2" charset="0"/>
                <a:cs typeface="Roboto" panose="02000000000000000000" pitchFamily="2" charset="0"/>
              </a:rPr>
              <a:t>Görevi</a:t>
            </a:r>
            <a:endParaRPr>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7030A0"/>
              </a:buClr>
              <a:buSzPts val="3600"/>
            </a:pPr>
            <a:r>
              <a:rPr lang="tr-TR" sz="3600">
                <a:solidFill>
                  <a:srgbClr val="FF781D"/>
                </a:solidFill>
                <a:latin typeface="Roboto"/>
                <a:ea typeface="Roboto"/>
                <a:cs typeface="Roboto"/>
              </a:rPr>
              <a:t>Paylaşma Görevi</a:t>
            </a:r>
            <a:r>
              <a:rPr lang="en-US" sz="3600">
                <a:solidFill>
                  <a:srgbClr val="FF781D"/>
                </a:solidFill>
                <a:latin typeface="Roboto"/>
                <a:ea typeface="Roboto"/>
                <a:cs typeface="Roboto"/>
              </a:rPr>
              <a:t>- </a:t>
            </a:r>
            <a:r>
              <a:rPr lang="en-US" sz="3200" err="1">
                <a:solidFill>
                  <a:srgbClr val="FF781D"/>
                </a:solidFill>
                <a:latin typeface="Roboto"/>
                <a:ea typeface="Roboto"/>
                <a:cs typeface="Roboto"/>
              </a:rPr>
              <a:t>sınıf</a:t>
            </a:r>
            <a:r>
              <a:rPr lang="en-US" sz="3200">
                <a:solidFill>
                  <a:srgbClr val="FF781D"/>
                </a:solidFill>
                <a:latin typeface="Roboto"/>
                <a:ea typeface="Roboto"/>
                <a:cs typeface="Roboto"/>
              </a:rPr>
              <a:t> </a:t>
            </a:r>
            <a:r>
              <a:rPr lang="en-US" sz="3200" err="1">
                <a:solidFill>
                  <a:srgbClr val="FF781D"/>
                </a:solidFill>
                <a:latin typeface="Roboto"/>
                <a:ea typeface="Roboto"/>
                <a:cs typeface="Roboto"/>
              </a:rPr>
              <a:t>arkadaşlarınızla</a:t>
            </a:r>
            <a:r>
              <a:rPr lang="en-US" sz="3200">
                <a:solidFill>
                  <a:srgbClr val="FF781D"/>
                </a:solidFill>
                <a:latin typeface="Roboto"/>
                <a:ea typeface="Roboto"/>
                <a:cs typeface="Roboto"/>
              </a:rPr>
              <a:t> </a:t>
            </a:r>
            <a:r>
              <a:rPr lang="en-US" sz="3200" err="1">
                <a:solidFill>
                  <a:srgbClr val="FF781D"/>
                </a:solidFill>
                <a:latin typeface="Roboto"/>
                <a:ea typeface="Roboto"/>
                <a:cs typeface="Roboto"/>
              </a:rPr>
              <a:t>veya</a:t>
            </a:r>
            <a:r>
              <a:rPr lang="en-US" sz="3200">
                <a:solidFill>
                  <a:srgbClr val="FF781D"/>
                </a:solidFill>
                <a:latin typeface="Roboto"/>
                <a:ea typeface="Roboto"/>
                <a:cs typeface="Roboto"/>
              </a:rPr>
              <a:t> </a:t>
            </a:r>
            <a:r>
              <a:rPr lang="en-US" sz="3200" err="1">
                <a:solidFill>
                  <a:srgbClr val="FF781D"/>
                </a:solidFill>
                <a:latin typeface="Roboto"/>
                <a:ea typeface="Roboto"/>
                <a:cs typeface="Roboto"/>
              </a:rPr>
              <a:t>Mühendislik</a:t>
            </a:r>
            <a:r>
              <a:rPr lang="en-US" sz="3200">
                <a:solidFill>
                  <a:srgbClr val="FF781D"/>
                </a:solidFill>
                <a:latin typeface="Roboto"/>
                <a:ea typeface="Roboto"/>
                <a:cs typeface="Roboto"/>
              </a:rPr>
              <a:t> </a:t>
            </a:r>
            <a:r>
              <a:rPr lang="en-US" sz="3200" err="1">
                <a:solidFill>
                  <a:srgbClr val="FF781D"/>
                </a:solidFill>
                <a:latin typeface="Roboto"/>
                <a:ea typeface="Roboto"/>
                <a:cs typeface="Roboto"/>
              </a:rPr>
              <a:t>Defterinizle</a:t>
            </a:r>
            <a:endParaRPr sz="3200">
              <a:solidFill>
                <a:srgbClr val="FF781D"/>
              </a:solidFill>
              <a:latin typeface="Roboto"/>
              <a:ea typeface="Roboto"/>
              <a:cs typeface="Roboto"/>
            </a:endParaRPr>
          </a:p>
          <a:p>
            <a:pPr indent="-457200">
              <a:buClr>
                <a:srgbClr val="7030A0"/>
              </a:buClr>
              <a:buSzPts val="3600"/>
            </a:pPr>
            <a:r>
              <a:rPr lang="en-US" sz="3600" err="1">
                <a:solidFill>
                  <a:srgbClr val="FF781D"/>
                </a:solidFill>
                <a:latin typeface="Roboto"/>
                <a:ea typeface="Roboto"/>
                <a:cs typeface="Roboto"/>
              </a:rPr>
              <a:t>Temizlik</a:t>
            </a:r>
            <a:endParaRPr>
              <a:solidFill>
                <a:srgbClr val="FF781D"/>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5601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8" name="Picture 7">
            <a:extLst>
              <a:ext uri="{FF2B5EF4-FFF2-40B4-BE49-F238E27FC236}">
                <a16:creationId xmlns:a16="http://schemas.microsoft.com/office/drawing/2014/main" id="{70688B18-5C9D-E117-878D-C3857D1DDB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435" y="4433004"/>
            <a:ext cx="3019490" cy="1554480"/>
          </a:xfrm>
          <a:prstGeom prst="rect">
            <a:avLst/>
          </a:prstGeom>
        </p:spPr>
      </p:pic>
      <p:pic>
        <p:nvPicPr>
          <p:cNvPr id="4" name="Picture 3">
            <a:extLst>
              <a:ext uri="{FF2B5EF4-FFF2-40B4-BE49-F238E27FC236}">
                <a16:creationId xmlns:a16="http://schemas.microsoft.com/office/drawing/2014/main" id="{5D2D83B3-2C6D-982C-7DA1-FC74DBC4CC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9901" b="17418"/>
          <a:stretch/>
        </p:blipFill>
        <p:spPr>
          <a:xfrm>
            <a:off x="193613" y="1867847"/>
            <a:ext cx="3209372" cy="2011680"/>
          </a:xfrm>
          <a:prstGeom prst="rect">
            <a:avLst/>
          </a:prstGeom>
        </p:spPr>
      </p:pic>
      <p:sp>
        <p:nvSpPr>
          <p:cNvPr id="257" name="Google Shape;257;p32"/>
          <p:cNvSpPr/>
          <p:nvPr/>
        </p:nvSpPr>
        <p:spPr>
          <a:xfrm>
            <a:off x="263047" y="365127"/>
            <a:ext cx="842647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59" name="Google Shape;259;p32"/>
          <p:cNvSpPr txBox="1">
            <a:spLocks noGrp="1"/>
          </p:cNvSpPr>
          <p:nvPr>
            <p:ph type="title" idx="4294967295"/>
          </p:nvPr>
        </p:nvSpPr>
        <p:spPr>
          <a:xfrm>
            <a:off x="0" y="365125"/>
            <a:ext cx="7886700" cy="762000"/>
          </a:xfrm>
          <a:prstGeom prst="rect">
            <a:avLst/>
          </a:prstGeom>
          <a:noFill/>
          <a:ln>
            <a:noFill/>
          </a:ln>
        </p:spPr>
        <p:txBody>
          <a:bodyPr spcFirstLastPara="1" wrap="square" lIns="91425" tIns="45700" rIns="91425" bIns="45700" anchor="ctr" anchorCtr="0">
            <a:normAutofit/>
          </a:bodyPr>
          <a:lstStyle/>
          <a:p>
            <a:pPr>
              <a:spcBef>
                <a:spcPts val="0"/>
              </a:spcBef>
              <a:buClr>
                <a:schemeClr val="lt1"/>
              </a:buClr>
              <a:buSzPts val="4000"/>
            </a:pPr>
            <a:r>
              <a:rPr lang="tr-TR">
                <a:solidFill>
                  <a:schemeClr val="lt1"/>
                </a:solidFill>
                <a:latin typeface="Roboto"/>
                <a:ea typeface="Roboto"/>
                <a:cs typeface="Roboto"/>
              </a:rPr>
              <a:t>   Kullanacaklarınız:</a:t>
            </a:r>
            <a:endParaRPr>
              <a:latin typeface="Roboto"/>
              <a:ea typeface="Roboto"/>
              <a:cs typeface="Roboto"/>
            </a:endParaRPr>
          </a:p>
        </p:txBody>
      </p:sp>
      <p:pic>
        <p:nvPicPr>
          <p:cNvPr id="261" name="Google Shape;261;p3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141637" y="1509256"/>
            <a:ext cx="4439988" cy="873904"/>
          </a:xfrm>
          <a:prstGeom prst="rect">
            <a:avLst/>
          </a:prstGeom>
          <a:noFill/>
          <a:ln>
            <a:noFill/>
          </a:ln>
        </p:spPr>
      </p:pic>
      <p:sp>
        <p:nvSpPr>
          <p:cNvPr id="265" name="Google Shape;265;p32"/>
          <p:cNvSpPr txBox="1"/>
          <p:nvPr/>
        </p:nvSpPr>
        <p:spPr>
          <a:xfrm>
            <a:off x="543696" y="1567145"/>
            <a:ext cx="1582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0" u="none" strike="noStrike" cap="none">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Keşif Seti</a:t>
            </a:r>
            <a:endParaRPr>
              <a:latin typeface="Roboto" panose="02000000000000000000" pitchFamily="2" charset="0"/>
              <a:ea typeface="Roboto" panose="02000000000000000000" pitchFamily="2" charset="0"/>
              <a:cs typeface="Roboto" panose="02000000000000000000" pitchFamily="2" charset="0"/>
            </a:endParaRPr>
          </a:p>
        </p:txBody>
      </p:sp>
      <p:sp>
        <p:nvSpPr>
          <p:cNvPr id="266" name="Google Shape;266;p32"/>
          <p:cNvSpPr txBox="1"/>
          <p:nvPr/>
        </p:nvSpPr>
        <p:spPr>
          <a:xfrm>
            <a:off x="543696" y="3998041"/>
            <a:ext cx="16209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Keşif Matı</a:t>
            </a:r>
            <a:endParaRPr>
              <a:latin typeface="Roboto" panose="02000000000000000000" pitchFamily="2" charset="0"/>
              <a:ea typeface="Roboto" panose="02000000000000000000" pitchFamily="2" charset="0"/>
              <a:cs typeface="Roboto" panose="02000000000000000000" pitchFamily="2" charset="0"/>
            </a:endParaRPr>
          </a:p>
        </p:txBody>
      </p:sp>
      <p:sp>
        <p:nvSpPr>
          <p:cNvPr id="267" name="Google Shape;267;p32"/>
          <p:cNvSpPr txBox="1"/>
          <p:nvPr/>
        </p:nvSpPr>
        <p:spPr>
          <a:xfrm>
            <a:off x="4141637" y="1427144"/>
            <a:ext cx="1300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Altı Tuğla</a:t>
            </a:r>
            <a:endParaRPr>
              <a:latin typeface="Roboto" panose="02000000000000000000" pitchFamily="2" charset="0"/>
              <a:ea typeface="Roboto" panose="02000000000000000000" pitchFamily="2" charset="0"/>
              <a:cs typeface="Roboto" panose="02000000000000000000" pitchFamily="2" charset="0"/>
            </a:endParaRPr>
          </a:p>
        </p:txBody>
      </p:sp>
      <p:sp>
        <p:nvSpPr>
          <p:cNvPr id="268" name="Google Shape;268;p32"/>
          <p:cNvSpPr txBox="1"/>
          <p:nvPr/>
        </p:nvSpPr>
        <p:spPr>
          <a:xfrm>
            <a:off x="4141637" y="2791961"/>
            <a:ext cx="151836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Mühendislik Defteri</a:t>
            </a:r>
            <a:endParaRPr i="1">
              <a:latin typeface="Roboto" panose="02000000000000000000" pitchFamily="2" charset="0"/>
              <a:ea typeface="Roboto" panose="02000000000000000000" pitchFamily="2" charset="0"/>
              <a:cs typeface="Roboto" panose="02000000000000000000" pitchFamily="2" charset="0"/>
            </a:endParaRPr>
          </a:p>
        </p:txBody>
      </p:sp>
      <p:sp>
        <p:nvSpPr>
          <p:cNvPr id="269" name="Google Shape;269;p32"/>
          <p:cNvSpPr txBox="1"/>
          <p:nvPr/>
        </p:nvSpPr>
        <p:spPr>
          <a:xfrm>
            <a:off x="6716150" y="5025578"/>
            <a:ext cx="19800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STEAM Park Set</a:t>
            </a:r>
            <a:r>
              <a:rPr lang="tr-TR" sz="1800"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i</a:t>
            </a:r>
            <a:endParaRPr>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close-up of a toy&#10;&#10;Description automatically generated with low confidence">
            <a:extLst>
              <a:ext uri="{FF2B5EF4-FFF2-40B4-BE49-F238E27FC236}">
                <a16:creationId xmlns:a16="http://schemas.microsoft.com/office/drawing/2014/main" id="{C54CC5CC-2EE0-4A42-BA97-8613BB779ABA}"/>
              </a:ext>
            </a:extLst>
          </p:cNvPr>
          <p:cNvPicPr>
            <a:picLocks noChangeAspect="1"/>
          </p:cNvPicPr>
          <p:nvPr/>
        </p:nvPicPr>
        <p:blipFill>
          <a:blip r:embed="rId6"/>
          <a:stretch>
            <a:fillRect/>
          </a:stretch>
        </p:blipFill>
        <p:spPr>
          <a:xfrm>
            <a:off x="6316185" y="2628670"/>
            <a:ext cx="2641600" cy="2463800"/>
          </a:xfrm>
          <a:prstGeom prst="rect">
            <a:avLst/>
          </a:prstGeom>
        </p:spPr>
      </p:pic>
      <p:pic>
        <p:nvPicPr>
          <p:cNvPr id="2" name="Resim 1" descr="metin, ekran görüntüsü, yazılım, işletim sistemi içeren bir resim&#10;&#10;Açıklama otomatik olarak oluşturuldu">
            <a:extLst>
              <a:ext uri="{FF2B5EF4-FFF2-40B4-BE49-F238E27FC236}">
                <a16:creationId xmlns:a16="http://schemas.microsoft.com/office/drawing/2014/main" id="{9747DC12-B820-025C-304D-3105C6C881AD}"/>
              </a:ext>
            </a:extLst>
          </p:cNvPr>
          <p:cNvPicPr>
            <a:picLocks noChangeAspect="1"/>
          </p:cNvPicPr>
          <p:nvPr/>
        </p:nvPicPr>
        <p:blipFill rotWithShape="1">
          <a:blip r:embed="rId7"/>
          <a:srcRect l="36081" t="19870" r="36447" b="19870"/>
          <a:stretch/>
        </p:blipFill>
        <p:spPr>
          <a:xfrm>
            <a:off x="3945392" y="3431327"/>
            <a:ext cx="1897061" cy="2348333"/>
          </a:xfrm>
          <a:prstGeom prst="rect">
            <a:avLst/>
          </a:prstGeom>
        </p:spPr>
      </p:pic>
    </p:spTree>
    <p:extLst>
      <p:ext uri="{BB962C8B-B14F-4D97-AF65-F5344CB8AC3E}">
        <p14:creationId xmlns:p14="http://schemas.microsoft.com/office/powerpoint/2010/main" val="321139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33"/>
          <p:cNvSpPr txBox="1">
            <a:spLocks noGrp="1"/>
          </p:cNvSpPr>
          <p:nvPr>
            <p:ph type="title" idx="4294967295"/>
          </p:nvPr>
        </p:nvSpPr>
        <p:spPr>
          <a:xfrm>
            <a:off x="0" y="365125"/>
            <a:ext cx="78867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62D91"/>
              </a:buClr>
              <a:buSzPts val="4000"/>
              <a:buFont typeface="Helvetica Neue"/>
              <a:buNone/>
            </a:pPr>
            <a:r>
              <a:rPr lang="en-US">
                <a:solidFill>
                  <a:srgbClr val="662D91"/>
                </a:solidFill>
                <a:latin typeface="Roboto" panose="02000000000000000000" pitchFamily="2" charset="0"/>
                <a:ea typeface="Roboto" panose="02000000000000000000" pitchFamily="2" charset="0"/>
                <a:cs typeface="Roboto" panose="02000000000000000000" pitchFamily="2" charset="0"/>
              </a:rPr>
              <a:t>MASTERPIECE</a:t>
            </a:r>
            <a:r>
              <a:rPr lang="en-US" baseline="30000">
                <a:solidFill>
                  <a:srgbClr val="662D91"/>
                </a:solidFill>
                <a:latin typeface="Roboto" panose="02000000000000000000" pitchFamily="2" charset="0"/>
                <a:ea typeface="Roboto" panose="02000000000000000000" pitchFamily="2" charset="0"/>
                <a:cs typeface="Roboto" panose="02000000000000000000" pitchFamily="2" charset="0"/>
              </a:rPr>
              <a:t>SM</a:t>
            </a:r>
            <a:endParaRPr>
              <a:latin typeface="Roboto" panose="02000000000000000000" pitchFamily="2" charset="0"/>
              <a:ea typeface="Roboto" panose="02000000000000000000" pitchFamily="2" charset="0"/>
              <a:cs typeface="Roboto" panose="02000000000000000000" pitchFamily="2" charset="0"/>
            </a:endParaRPr>
          </a:p>
        </p:txBody>
      </p:sp>
      <p:pic>
        <p:nvPicPr>
          <p:cNvPr id="277" name="Google Shape;277;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3739" y="1444869"/>
            <a:ext cx="3968261" cy="3968261"/>
          </a:xfrm>
          <a:prstGeom prst="rect">
            <a:avLst/>
          </a:prstGeom>
          <a:noFill/>
          <a:ln>
            <a:noFill/>
          </a:ln>
        </p:spPr>
      </p:pic>
      <p:sp>
        <p:nvSpPr>
          <p:cNvPr id="278" name="Google Shape;278;p33"/>
          <p:cNvSpPr/>
          <p:nvPr/>
        </p:nvSpPr>
        <p:spPr>
          <a:xfrm>
            <a:off x="4571999" y="2152054"/>
            <a:ext cx="4117517" cy="2164308"/>
          </a:xfrm>
          <a:prstGeom prst="roundRect">
            <a:avLst>
              <a:gd name="adj" fmla="val 16667"/>
            </a:avLst>
          </a:prstGeom>
          <a:noFill/>
          <a:ln w="38100" cap="flat" cmpd="sng">
            <a:solidFill>
              <a:srgbClr val="662D9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MASTERPIECE</a:t>
            </a:r>
            <a:r>
              <a:rPr lang="en-US" sz="2400" baseline="300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SM</a:t>
            </a:r>
            <a:r>
              <a:rPr lang="en-US" sz="24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 </a:t>
            </a:r>
            <a:r>
              <a:rPr lang="tr-TR" sz="24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Sezon</a:t>
            </a:r>
            <a:r>
              <a:rPr lang="en-US" sz="24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 </a:t>
            </a:r>
            <a:r>
              <a:rPr lang="tr-TR" sz="24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tanıtım</a:t>
            </a:r>
            <a:r>
              <a:rPr lang="en-US" sz="24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 </a:t>
            </a:r>
            <a:r>
              <a:rPr lang="tr-TR" sz="24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v</a:t>
            </a:r>
            <a:r>
              <a:rPr lang="en-US" sz="2400" err="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ideo</a:t>
            </a:r>
            <a:r>
              <a:rPr lang="tr-TR" sz="240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sunu izlemek için </a:t>
            </a:r>
            <a:r>
              <a:rPr kumimoji="0" lang="en-US" sz="2400" b="0" i="1" u="sng"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Helvetica Neue"/>
                <a:hlinkClick r:id="rId4"/>
              </a:rPr>
              <a:t>FIRST</a:t>
            </a:r>
            <a:r>
              <a:rPr kumimoji="0" lang="en-US" sz="2400" b="0" i="0" u="sng"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Helvetica Neue"/>
                <a:hlinkClick r:id="rId4"/>
              </a:rPr>
              <a:t>®</a:t>
            </a:r>
            <a:r>
              <a:rPr kumimoji="0" lang="en-US" sz="2400" b="0" i="0" u="sng"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Helvetica Neue"/>
                <a:hlinkClick r:id="rId4"/>
              </a:rPr>
              <a:t> LEGO</a:t>
            </a:r>
            <a:r>
              <a:rPr kumimoji="0" lang="en-US" sz="2400" b="0" i="0" u="sng"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Helvetica Neue"/>
                <a:hlinkClick r:id="rId4"/>
              </a:rPr>
              <a:t>®</a:t>
            </a:r>
            <a:r>
              <a:rPr kumimoji="0" lang="en-US" sz="2400" b="0" i="0" u="sng"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Helvetica Neue"/>
                <a:hlinkClick r:id="rId4"/>
              </a:rPr>
              <a:t> League </a:t>
            </a: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hlinkClick r:id="rId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Helvetica Neue"/>
                <a:hlinkClick r:id="rId4"/>
              </a:rPr>
              <a:t>YouTube Channel </a:t>
            </a:r>
            <a:r>
              <a:rPr kumimoji="0" lang="tr-TR" sz="2400" b="0" i="0"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Helvetica Neue"/>
              </a:rPr>
              <a:t>kanalını ziyaret edin.</a:t>
            </a:r>
            <a:endParaRPr kumimoji="0" lang="en-US" sz="2400" b="0" i="0"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Helvetica Neue"/>
            </a:endParaRPr>
          </a:p>
          <a:p>
            <a:pPr marL="0" marR="0" lvl="0" indent="0" algn="ctr"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2" name="Google Shape;223;p29">
            <a:extLst>
              <a:ext uri="{FF2B5EF4-FFF2-40B4-BE49-F238E27FC236}">
                <a16:creationId xmlns:a16="http://schemas.microsoft.com/office/drawing/2014/main" id="{BC18AF0F-162C-A081-AAF4-128D96E1146A}"/>
              </a:ext>
            </a:extLst>
          </p:cNvPr>
          <p:cNvSpPr txBox="1">
            <a:spLocks/>
          </p:cNvSpPr>
          <p:nvPr/>
        </p:nvSpPr>
        <p:spPr>
          <a:xfrm>
            <a:off x="7067115" y="4851575"/>
            <a:ext cx="1867936" cy="505890"/>
          </a:xfrm>
          <a:prstGeom prst="rect">
            <a:avLst/>
          </a:prstGeom>
          <a:noFill/>
          <a:ln>
            <a:noFill/>
          </a:ln>
        </p:spPr>
        <p:txBody>
          <a:bodyPr spcFirstLastPara="1" wrap="square" lIns="91425" tIns="45700" rIns="91425" bIns="45700" anchor="ctr" anchorCtr="0">
            <a:normAutofit fontScale="97500" lnSpcReduction="10000"/>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spcBef>
                <a:spcPts val="0"/>
              </a:spcBef>
              <a:buClr>
                <a:srgbClr val="662D91"/>
              </a:buClr>
              <a:buSzPts val="3200"/>
              <a:buFont typeface="Helvetica Neue"/>
              <a:buNone/>
            </a:pPr>
            <a:r>
              <a:rPr lang="tr-TR" sz="1600" i="1">
                <a:solidFill>
                  <a:srgbClr val="662D91"/>
                </a:solidFill>
                <a:latin typeface="Roboto" panose="02000000000000000000" pitchFamily="2" charset="0"/>
                <a:ea typeface="Roboto" panose="02000000000000000000" pitchFamily="2" charset="0"/>
                <a:cs typeface="Roboto" panose="02000000000000000000" pitchFamily="2" charset="0"/>
              </a:rPr>
              <a:t>Video dili </a:t>
            </a:r>
            <a:r>
              <a:rPr lang="tr-TR" sz="1600" i="1" err="1">
                <a:solidFill>
                  <a:srgbClr val="662D91"/>
                </a:solidFill>
                <a:latin typeface="Roboto" panose="02000000000000000000" pitchFamily="2" charset="0"/>
                <a:ea typeface="Roboto" panose="02000000000000000000" pitchFamily="2" charset="0"/>
                <a:cs typeface="Roboto" panose="02000000000000000000" pitchFamily="2" charset="0"/>
              </a:rPr>
              <a:t>İngilizce’dir</a:t>
            </a:r>
            <a:r>
              <a:rPr lang="tr-TR" sz="1600" i="1">
                <a:solidFill>
                  <a:srgbClr val="662D91"/>
                </a:solidFill>
                <a:latin typeface="Roboto" panose="02000000000000000000" pitchFamily="2" charset="0"/>
                <a:ea typeface="Roboto" panose="02000000000000000000" pitchFamily="2" charset="0"/>
                <a:cs typeface="Roboto" panose="02000000000000000000" pitchFamily="2" charset="0"/>
              </a:rPr>
              <a:t>.</a:t>
            </a:r>
            <a:endParaRPr lang="tr-TR" sz="20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0515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7606" y="775358"/>
            <a:ext cx="2616804" cy="1667313"/>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3205583" y="2722434"/>
            <a:ext cx="2739108" cy="1527636"/>
          </a:xfrm>
          <a:prstGeom prst="rect">
            <a:avLst/>
          </a:prstGeom>
        </p:spPr>
      </p:pic>
      <p:sp>
        <p:nvSpPr>
          <p:cNvPr id="3" name="TextBox 2">
            <a:extLst>
              <a:ext uri="{FF2B5EF4-FFF2-40B4-BE49-F238E27FC236}">
                <a16:creationId xmlns:a16="http://schemas.microsoft.com/office/drawing/2014/main" id="{78D607C4-9373-D334-8F45-6CAB39B5DA2E}"/>
              </a:ext>
            </a:extLst>
          </p:cNvPr>
          <p:cNvSpPr txBox="1"/>
          <p:nvPr/>
        </p:nvSpPr>
        <p:spPr>
          <a:xfrm>
            <a:off x="695968" y="4855751"/>
            <a:ext cx="7626230" cy="1061829"/>
          </a:xfrm>
          <a:prstGeom prst="rect">
            <a:avLst/>
          </a:prstGeom>
          <a:noFill/>
        </p:spPr>
        <p:txBody>
          <a:bodyPr wrap="square" lIns="91440" tIns="45720" rIns="91440" bIns="45720" anchor="t">
            <a:spAutoFit/>
          </a:bodyPr>
          <a:lstStyle/>
          <a:p>
            <a:pPr algn="ctr">
              <a:defRPr/>
            </a:pPr>
            <a:r>
              <a:rPr lang="en-US" sz="1050">
                <a:ea typeface="+mn-lt"/>
                <a:cs typeface="+mn-lt"/>
              </a:rPr>
              <a:t>LEGO, LEGO </a:t>
            </a:r>
            <a:r>
              <a:rPr lang="en-US" sz="1050" err="1">
                <a:ea typeface="+mn-lt"/>
                <a:cs typeface="+mn-lt"/>
              </a:rPr>
              <a:t>logosu</a:t>
            </a:r>
            <a:r>
              <a:rPr lang="en-US" sz="1050">
                <a:ea typeface="+mn-lt"/>
                <a:cs typeface="+mn-lt"/>
              </a:rPr>
              <a:t>, DUPLO </a:t>
            </a:r>
            <a:r>
              <a:rPr lang="en-US" sz="1050" err="1">
                <a:ea typeface="+mn-lt"/>
                <a:cs typeface="+mn-lt"/>
              </a:rPr>
              <a:t>ve</a:t>
            </a:r>
            <a:r>
              <a:rPr lang="en-US" sz="1050">
                <a:ea typeface="+mn-lt"/>
                <a:cs typeface="+mn-lt"/>
              </a:rPr>
              <a:t> DUPLO </a:t>
            </a:r>
            <a:r>
              <a:rPr lang="en-US" sz="1050" err="1">
                <a:ea typeface="+mn-lt"/>
                <a:cs typeface="+mn-lt"/>
              </a:rPr>
              <a:t>logosu</a:t>
            </a:r>
            <a:r>
              <a:rPr lang="en-US" sz="1050">
                <a:ea typeface="+mn-lt"/>
                <a:cs typeface="+mn-lt"/>
              </a:rPr>
              <a:t>, LEGO </a:t>
            </a:r>
            <a:r>
              <a:rPr lang="en-US" sz="1050" err="1">
                <a:ea typeface="+mn-lt"/>
                <a:cs typeface="+mn-lt"/>
              </a:rPr>
              <a:t>Group’un</a:t>
            </a:r>
            <a:r>
              <a:rPr lang="en-US" sz="1050">
                <a:ea typeface="+mn-lt"/>
                <a:cs typeface="+mn-lt"/>
              </a:rPr>
              <a:t> </a:t>
            </a:r>
            <a:r>
              <a:rPr lang="en-US" sz="1050" err="1">
                <a:ea typeface="+mn-lt"/>
                <a:cs typeface="+mn-lt"/>
              </a:rPr>
              <a:t>tescilli</a:t>
            </a:r>
            <a:r>
              <a:rPr lang="en-US" sz="1050">
                <a:ea typeface="+mn-lt"/>
                <a:cs typeface="+mn-lt"/>
              </a:rPr>
              <a:t> </a:t>
            </a:r>
            <a:r>
              <a:rPr lang="en-US" sz="1050" err="1">
                <a:ea typeface="+mn-lt"/>
                <a:cs typeface="+mn-lt"/>
              </a:rPr>
              <a:t>ticari</a:t>
            </a:r>
            <a:r>
              <a:rPr lang="en-US" sz="1050">
                <a:ea typeface="+mn-lt"/>
                <a:cs typeface="+mn-lt"/>
              </a:rPr>
              <a:t> </a:t>
            </a:r>
            <a:r>
              <a:rPr lang="en-US" sz="1050" err="1">
                <a:ea typeface="+mn-lt"/>
                <a:cs typeface="+mn-lt"/>
              </a:rPr>
              <a:t>markalarıdır</a:t>
            </a:r>
            <a:r>
              <a:rPr lang="en-US" sz="1050">
                <a:ea typeface="+mn-lt"/>
                <a:cs typeface="+mn-lt"/>
              </a:rPr>
              <a:t>. ©2023 LEGO Group.</a:t>
            </a:r>
            <a:endParaRPr lang="tr-TR"/>
          </a:p>
          <a:p>
            <a:pPr algn="ctr">
              <a:defRPr/>
            </a:pPr>
            <a:r>
              <a:rPr lang="en-US" sz="1050" err="1">
                <a:ea typeface="+mn-lt"/>
                <a:cs typeface="+mn-lt"/>
              </a:rPr>
              <a:t>Tüm</a:t>
            </a:r>
            <a:r>
              <a:rPr lang="en-US" sz="1050">
                <a:ea typeface="+mn-lt"/>
                <a:cs typeface="+mn-lt"/>
              </a:rPr>
              <a:t> </a:t>
            </a:r>
            <a:r>
              <a:rPr lang="en-US" sz="1050" err="1">
                <a:ea typeface="+mn-lt"/>
                <a:cs typeface="+mn-lt"/>
              </a:rPr>
              <a:t>hakları</a:t>
            </a:r>
            <a:r>
              <a:rPr lang="en-US" sz="1050">
                <a:ea typeface="+mn-lt"/>
                <a:cs typeface="+mn-lt"/>
              </a:rPr>
              <a:t> </a:t>
            </a:r>
            <a:r>
              <a:rPr lang="en-US" sz="1050" err="1">
                <a:ea typeface="+mn-lt"/>
                <a:cs typeface="+mn-lt"/>
              </a:rPr>
              <a:t>saklıdır</a:t>
            </a:r>
            <a:r>
              <a:rPr lang="en-US" sz="1050">
                <a:ea typeface="+mn-lt"/>
                <a:cs typeface="+mn-lt"/>
              </a:rPr>
              <a:t>. </a:t>
            </a:r>
            <a:endParaRPr lang="en-US"/>
          </a:p>
          <a:p>
            <a:pPr algn="ctr">
              <a:defRPr/>
            </a:pPr>
            <a:r>
              <a:rPr lang="en-US" sz="1050">
                <a:ea typeface="+mn-lt"/>
                <a:cs typeface="+mn-lt"/>
              </a:rPr>
              <a:t>FIRST®, FIRST® </a:t>
            </a:r>
            <a:r>
              <a:rPr lang="en-US" sz="1050" err="1">
                <a:ea typeface="+mn-lt"/>
                <a:cs typeface="+mn-lt"/>
              </a:rPr>
              <a:t>logosu</a:t>
            </a:r>
            <a:r>
              <a:rPr lang="en-US" sz="1050">
                <a:ea typeface="+mn-lt"/>
                <a:cs typeface="+mn-lt"/>
              </a:rPr>
              <a:t> </a:t>
            </a:r>
            <a:r>
              <a:rPr lang="en-US" sz="1050" err="1">
                <a:ea typeface="+mn-lt"/>
                <a:cs typeface="+mn-lt"/>
              </a:rPr>
              <a:t>ve</a:t>
            </a:r>
            <a:r>
              <a:rPr lang="en-US" sz="1050">
                <a:ea typeface="+mn-lt"/>
                <a:cs typeface="+mn-lt"/>
              </a:rPr>
              <a:t> FIRST® IN SHOWSM For Inspiration and Recognition of Science and Technology (FIRST)’</a:t>
            </a:r>
            <a:r>
              <a:rPr lang="en-US" sz="1050" err="1">
                <a:ea typeface="+mn-lt"/>
                <a:cs typeface="+mn-lt"/>
              </a:rPr>
              <a:t>nin</a:t>
            </a:r>
            <a:r>
              <a:rPr lang="en-US" sz="1050">
                <a:ea typeface="+mn-lt"/>
                <a:cs typeface="+mn-lt"/>
              </a:rPr>
              <a:t> </a:t>
            </a:r>
            <a:r>
              <a:rPr lang="en-US" sz="1050" err="1">
                <a:ea typeface="+mn-lt"/>
                <a:cs typeface="+mn-lt"/>
              </a:rPr>
              <a:t>tescilli</a:t>
            </a:r>
            <a:r>
              <a:rPr lang="en-US" sz="1050">
                <a:ea typeface="+mn-lt"/>
                <a:cs typeface="+mn-lt"/>
              </a:rPr>
              <a:t> </a:t>
            </a:r>
            <a:endParaRPr lang="en-US"/>
          </a:p>
          <a:p>
            <a:pPr algn="ctr">
              <a:defRPr/>
            </a:pPr>
            <a:r>
              <a:rPr lang="en-US" sz="1050" err="1">
                <a:ea typeface="+mn-lt"/>
                <a:cs typeface="+mn-lt"/>
              </a:rPr>
              <a:t>ticari</a:t>
            </a:r>
            <a:r>
              <a:rPr lang="en-US" sz="1050">
                <a:ea typeface="+mn-lt"/>
                <a:cs typeface="+mn-lt"/>
              </a:rPr>
              <a:t> </a:t>
            </a:r>
            <a:r>
              <a:rPr lang="en-US" sz="1050" err="1">
                <a:ea typeface="+mn-lt"/>
                <a:cs typeface="+mn-lt"/>
              </a:rPr>
              <a:t>markasıdır</a:t>
            </a:r>
            <a:r>
              <a:rPr lang="en-US" sz="1050">
                <a:ea typeface="+mn-lt"/>
                <a:cs typeface="+mn-lt"/>
              </a:rPr>
              <a:t>. LEGO®, LEGO </a:t>
            </a:r>
            <a:r>
              <a:rPr lang="en-US" sz="1050" err="1">
                <a:ea typeface="+mn-lt"/>
                <a:cs typeface="+mn-lt"/>
              </a:rPr>
              <a:t>Group’un</a:t>
            </a:r>
            <a:r>
              <a:rPr lang="en-US" sz="1050">
                <a:ea typeface="+mn-lt"/>
                <a:cs typeface="+mn-lt"/>
              </a:rPr>
              <a:t> </a:t>
            </a:r>
            <a:r>
              <a:rPr lang="en-US" sz="1050" err="1">
                <a:ea typeface="+mn-lt"/>
                <a:cs typeface="+mn-lt"/>
              </a:rPr>
              <a:t>tescilli</a:t>
            </a:r>
            <a:r>
              <a:rPr lang="en-US" sz="1050">
                <a:ea typeface="+mn-lt"/>
                <a:cs typeface="+mn-lt"/>
              </a:rPr>
              <a:t> </a:t>
            </a:r>
            <a:r>
              <a:rPr lang="en-US" sz="1050" err="1">
                <a:ea typeface="+mn-lt"/>
                <a:cs typeface="+mn-lt"/>
              </a:rPr>
              <a:t>ticari</a:t>
            </a:r>
            <a:r>
              <a:rPr lang="en-US" sz="1050">
                <a:ea typeface="+mn-lt"/>
                <a:cs typeface="+mn-lt"/>
              </a:rPr>
              <a:t> </a:t>
            </a:r>
            <a:r>
              <a:rPr lang="en-US" sz="1050" err="1">
                <a:ea typeface="+mn-lt"/>
                <a:cs typeface="+mn-lt"/>
              </a:rPr>
              <a:t>markasıdır</a:t>
            </a:r>
            <a:r>
              <a:rPr lang="en-US" sz="1050">
                <a:ea typeface="+mn-lt"/>
                <a:cs typeface="+mn-lt"/>
              </a:rPr>
              <a:t>. FIRST® LEGO® League </a:t>
            </a:r>
            <a:r>
              <a:rPr lang="en-US" sz="1050" err="1">
                <a:ea typeface="+mn-lt"/>
                <a:cs typeface="+mn-lt"/>
              </a:rPr>
              <a:t>ve</a:t>
            </a:r>
            <a:r>
              <a:rPr lang="en-US" sz="1050">
                <a:ea typeface="+mn-lt"/>
                <a:cs typeface="+mn-lt"/>
              </a:rPr>
              <a:t> MASTERPIECESM, FIRST </a:t>
            </a:r>
            <a:r>
              <a:rPr lang="en-US" sz="1050" err="1">
                <a:ea typeface="+mn-lt"/>
                <a:cs typeface="+mn-lt"/>
              </a:rPr>
              <a:t>ve</a:t>
            </a:r>
            <a:r>
              <a:rPr lang="en-US" sz="1050">
                <a:ea typeface="+mn-lt"/>
                <a:cs typeface="+mn-lt"/>
              </a:rPr>
              <a:t> </a:t>
            </a:r>
            <a:endParaRPr lang="en-US"/>
          </a:p>
          <a:p>
            <a:pPr algn="ctr">
              <a:defRPr/>
            </a:pPr>
            <a:r>
              <a:rPr lang="en-US" sz="1050">
                <a:ea typeface="+mn-lt"/>
                <a:cs typeface="+mn-lt"/>
              </a:rPr>
              <a:t>LEGO </a:t>
            </a:r>
            <a:r>
              <a:rPr lang="en-US" sz="1050" err="1">
                <a:ea typeface="+mn-lt"/>
                <a:cs typeface="+mn-lt"/>
              </a:rPr>
              <a:t>Group’un</a:t>
            </a:r>
            <a:r>
              <a:rPr lang="en-US" sz="1050">
                <a:ea typeface="+mn-lt"/>
                <a:cs typeface="+mn-lt"/>
              </a:rPr>
              <a:t> </a:t>
            </a:r>
            <a:r>
              <a:rPr lang="en-US" sz="1050" err="1">
                <a:ea typeface="+mn-lt"/>
                <a:cs typeface="+mn-lt"/>
              </a:rPr>
              <a:t>ortak</a:t>
            </a:r>
            <a:r>
              <a:rPr lang="en-US" sz="1050">
                <a:ea typeface="+mn-lt"/>
                <a:cs typeface="+mn-lt"/>
              </a:rPr>
              <a:t> </a:t>
            </a:r>
            <a:r>
              <a:rPr lang="en-US" sz="1050" err="1">
                <a:ea typeface="+mn-lt"/>
                <a:cs typeface="+mn-lt"/>
              </a:rPr>
              <a:t>ticari</a:t>
            </a:r>
            <a:r>
              <a:rPr lang="en-US" sz="1050">
                <a:ea typeface="+mn-lt"/>
                <a:cs typeface="+mn-lt"/>
              </a:rPr>
              <a:t> </a:t>
            </a:r>
            <a:r>
              <a:rPr lang="en-US" sz="1050" err="1">
                <a:ea typeface="+mn-lt"/>
                <a:cs typeface="+mn-lt"/>
              </a:rPr>
              <a:t>markalarıdır</a:t>
            </a:r>
            <a:r>
              <a:rPr lang="en-US" sz="1050">
                <a:ea typeface="+mn-lt"/>
                <a:cs typeface="+mn-lt"/>
              </a:rPr>
              <a:t>. </a:t>
            </a:r>
            <a:endParaRPr lang="en-US"/>
          </a:p>
          <a:p>
            <a:pPr algn="ctr">
              <a:defRPr/>
            </a:pPr>
            <a:r>
              <a:rPr lang="en-US" sz="1050">
                <a:ea typeface="+mn-lt"/>
                <a:cs typeface="+mn-lt"/>
              </a:rPr>
              <a:t>©2023 FIRST </a:t>
            </a:r>
            <a:r>
              <a:rPr lang="en-US" sz="1050" err="1">
                <a:ea typeface="+mn-lt"/>
                <a:cs typeface="+mn-lt"/>
              </a:rPr>
              <a:t>ve</a:t>
            </a:r>
            <a:r>
              <a:rPr lang="en-US" sz="1050">
                <a:ea typeface="+mn-lt"/>
                <a:cs typeface="+mn-lt"/>
              </a:rPr>
              <a:t> LEGO Group. </a:t>
            </a:r>
            <a:r>
              <a:rPr lang="en-US" sz="1050" err="1">
                <a:ea typeface="+mn-lt"/>
                <a:cs typeface="+mn-lt"/>
              </a:rPr>
              <a:t>Tüm</a:t>
            </a:r>
            <a:r>
              <a:rPr lang="en-US" sz="1050">
                <a:ea typeface="+mn-lt"/>
                <a:cs typeface="+mn-lt"/>
              </a:rPr>
              <a:t> </a:t>
            </a:r>
            <a:r>
              <a:rPr lang="en-US" sz="1050" err="1">
                <a:ea typeface="+mn-lt"/>
                <a:cs typeface="+mn-lt"/>
              </a:rPr>
              <a:t>hakları</a:t>
            </a:r>
            <a:r>
              <a:rPr lang="en-US" sz="1050">
                <a:ea typeface="+mn-lt"/>
                <a:cs typeface="+mn-lt"/>
              </a:rPr>
              <a:t> </a:t>
            </a:r>
            <a:r>
              <a:rPr lang="en-US" sz="1050" err="1">
                <a:ea typeface="+mn-lt"/>
                <a:cs typeface="+mn-lt"/>
              </a:rPr>
              <a:t>saklıdır</a:t>
            </a:r>
            <a:r>
              <a:rPr lang="en-US" sz="1050">
                <a:ea typeface="+mn-lt"/>
                <a:cs typeface="+mn-lt"/>
              </a:rPr>
              <a:t>. </a:t>
            </a:r>
            <a:endParaRPr lang="en-US"/>
          </a:p>
        </p:txBody>
      </p:sp>
      <p:pic>
        <p:nvPicPr>
          <p:cNvPr id="8" name="Resim 7" descr="metin, grafik, yazı tipi, grafik tasarım içeren bir resim&#10;&#10;Açıklama otomatik olarak oluşturuldu">
            <a:extLst>
              <a:ext uri="{FF2B5EF4-FFF2-40B4-BE49-F238E27FC236}">
                <a16:creationId xmlns:a16="http://schemas.microsoft.com/office/drawing/2014/main" id="{C0607E1D-6C56-A307-CA43-5ABF8B263DFB}"/>
              </a:ext>
            </a:extLst>
          </p:cNvPr>
          <p:cNvPicPr>
            <a:picLocks noChangeAspect="1"/>
          </p:cNvPicPr>
          <p:nvPr/>
        </p:nvPicPr>
        <p:blipFill>
          <a:blip r:embed="rId4"/>
          <a:stretch>
            <a:fillRect/>
          </a:stretch>
        </p:blipFill>
        <p:spPr>
          <a:xfrm>
            <a:off x="5203272" y="817276"/>
            <a:ext cx="2093052" cy="1668612"/>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5">
            <a:extLst>
              <a:ext uri="{FF2B5EF4-FFF2-40B4-BE49-F238E27FC236}">
                <a16:creationId xmlns:a16="http://schemas.microsoft.com/office/drawing/2014/main" id="{6F840C7A-DC20-4548-F4DA-490667AF5F4F}"/>
              </a:ext>
            </a:extLst>
          </p:cNvPr>
          <p:cNvSpPr/>
          <p:nvPr/>
        </p:nvSpPr>
        <p:spPr>
          <a:xfrm>
            <a:off x="4882188" y="1"/>
            <a:ext cx="4261812" cy="5935211"/>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8" name="Akış Çizelgesi: Sonlandırıcı 7">
            <a:extLst>
              <a:ext uri="{FF2B5EF4-FFF2-40B4-BE49-F238E27FC236}">
                <a16:creationId xmlns:a16="http://schemas.microsoft.com/office/drawing/2014/main" id="{79319BAA-207A-76C7-CC33-4B26DE44FA71}"/>
              </a:ext>
            </a:extLst>
          </p:cNvPr>
          <p:cNvSpPr/>
          <p:nvPr/>
        </p:nvSpPr>
        <p:spPr>
          <a:xfrm>
            <a:off x="369639" y="1544098"/>
            <a:ext cx="8399477" cy="2527183"/>
          </a:xfrm>
          <a:prstGeom prst="flowChartTerminator">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Yer Tutucusu 2">
            <a:extLst>
              <a:ext uri="{FF2B5EF4-FFF2-40B4-BE49-F238E27FC236}">
                <a16:creationId xmlns:a16="http://schemas.microsoft.com/office/drawing/2014/main" id="{97A6B7E8-EC63-17C5-A97F-FCABAAC6D149}"/>
              </a:ext>
            </a:extLst>
          </p:cNvPr>
          <p:cNvSpPr>
            <a:spLocks noGrp="1"/>
          </p:cNvSpPr>
          <p:nvPr>
            <p:ph type="body" idx="4294967295"/>
          </p:nvPr>
        </p:nvSpPr>
        <p:spPr>
          <a:xfrm>
            <a:off x="461394" y="1972054"/>
            <a:ext cx="7886700" cy="1674813"/>
          </a:xfrm>
          <a:prstGeom prst="rect">
            <a:avLst/>
          </a:prstGeom>
        </p:spPr>
        <p:txBody>
          <a:bodyPr spcFirstLastPara="1" wrap="square" lIns="91425" tIns="45700" rIns="91425" bIns="45700" anchor="t" anchorCtr="0">
            <a:noAutofit/>
          </a:bodyPr>
          <a:lstStyle/>
          <a:p>
            <a:pPr marL="76200" indent="0" algn="ctr">
              <a:buNone/>
            </a:pPr>
            <a:r>
              <a:rPr lang="tr-TR">
                <a:latin typeface="roboto"/>
              </a:rPr>
              <a:t>Diğer oturumların slaytlarına ulaşmak için </a:t>
            </a:r>
          </a:p>
          <a:p>
            <a:pPr marL="76200" indent="0" algn="ctr">
              <a:buNone/>
            </a:pPr>
            <a:r>
              <a:rPr lang="tr-TR">
                <a:latin typeface="roboto"/>
              </a:rPr>
              <a:t>kayıtlı takımların koç ya da danışmanları </a:t>
            </a:r>
          </a:p>
          <a:p>
            <a:pPr marL="76200" indent="0" algn="ctr">
              <a:buNone/>
            </a:pPr>
            <a:r>
              <a:rPr lang="tr-TR">
                <a:solidFill>
                  <a:srgbClr val="7030A0"/>
                </a:solidFill>
                <a:latin typeface="roboto"/>
              </a:rPr>
              <a:t>minikbkb@bilimkahramanlari.org</a:t>
            </a:r>
            <a:r>
              <a:rPr lang="tr-TR">
                <a:latin typeface="roboto"/>
              </a:rPr>
              <a:t> adresine yazabilir. </a:t>
            </a:r>
            <a:endParaRPr lang="tr-TR"/>
          </a:p>
        </p:txBody>
      </p:sp>
    </p:spTree>
    <p:extLst>
      <p:ext uri="{BB962C8B-B14F-4D97-AF65-F5344CB8AC3E}">
        <p14:creationId xmlns:p14="http://schemas.microsoft.com/office/powerpoint/2010/main" val="391699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4DC799-A4D3-4B89-AF61-C5F809A0CB79}">
  <ds:schemaRefs>
    <ds:schemaRef ds:uri="09a20863-7c96-4a57-95ca-029d1820b203"/>
    <ds:schemaRef ds:uri="32a440ee-ccdf-4ffb-ba5c-71e25989d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C3B65E-86F5-4F12-882B-E72674BBA31A}">
  <ds:schemaRefs>
    <ds:schemaRef ds:uri="09a20863-7c96-4a57-95ca-029d1820b203"/>
    <ds:schemaRef ds:uri="32a440ee-ccdf-4ffb-ba5c-71e25989d2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8</Slides>
  <Notes>6</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Minik Bilim Kahramanları Keşfediyor /  FIRST® LEGO® League Discover Nedir?</vt:lpstr>
      <vt:lpstr>PowerPoint Presentation</vt:lpstr>
      <vt:lpstr>   Her Oturum Aşağıdakileri İçerir</vt:lpstr>
      <vt:lpstr>   Kullanacaklarınız:</vt:lpstr>
      <vt:lpstr>MASTERPIECESM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2020-04-21T20:33:01Z</dcterms:created>
  <dcterms:modified xsi:type="dcterms:W3CDTF">2023-09-04T11:37:49Z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0x010100942279135ABFB346BEF00BA71AF2085A</vt:lpwstr>
  </property>
  <property fmtid="{D5CDD505-2E9C-101B-9397-08002B2CF9AE}" pid="3" name="MediaServiceImageTags">
    <vt:lpwstr/>
  </property>
</Properties>
</file>